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94" r:id="rId2"/>
    <p:sldId id="354" r:id="rId3"/>
    <p:sldId id="350" r:id="rId4"/>
    <p:sldId id="296" r:id="rId5"/>
    <p:sldId id="357" r:id="rId6"/>
    <p:sldId id="298" r:id="rId7"/>
    <p:sldId id="351" r:id="rId8"/>
    <p:sldId id="340" r:id="rId9"/>
    <p:sldId id="297" r:id="rId10"/>
    <p:sldId id="369" r:id="rId11"/>
    <p:sldId id="368" r:id="rId12"/>
    <p:sldId id="367" r:id="rId13"/>
    <p:sldId id="301" r:id="rId14"/>
    <p:sldId id="337" r:id="rId15"/>
    <p:sldId id="299" r:id="rId16"/>
    <p:sldId id="300" r:id="rId17"/>
    <p:sldId id="364" r:id="rId18"/>
    <p:sldId id="342" r:id="rId19"/>
    <p:sldId id="273" r:id="rId20"/>
    <p:sldId id="267" r:id="rId21"/>
    <p:sldId id="268" r:id="rId22"/>
    <p:sldId id="271" r:id="rId23"/>
    <p:sldId id="303" r:id="rId24"/>
    <p:sldId id="304" r:id="rId25"/>
    <p:sldId id="305" r:id="rId26"/>
    <p:sldId id="317" r:id="rId27"/>
    <p:sldId id="316" r:id="rId28"/>
    <p:sldId id="306" r:id="rId29"/>
    <p:sldId id="315" r:id="rId30"/>
    <p:sldId id="343" r:id="rId31"/>
    <p:sldId id="308" r:id="rId32"/>
    <p:sldId id="310" r:id="rId33"/>
    <p:sldId id="311" r:id="rId34"/>
    <p:sldId id="363" r:id="rId35"/>
    <p:sldId id="344" r:id="rId36"/>
    <p:sldId id="277" r:id="rId37"/>
    <p:sldId id="269" r:id="rId38"/>
    <p:sldId id="270" r:id="rId39"/>
    <p:sldId id="274" r:id="rId40"/>
    <p:sldId id="362" r:id="rId41"/>
    <p:sldId id="345" r:id="rId42"/>
    <p:sldId id="282" r:id="rId43"/>
    <p:sldId id="283" r:id="rId44"/>
    <p:sldId id="284" r:id="rId45"/>
    <p:sldId id="285" r:id="rId46"/>
    <p:sldId id="286" r:id="rId47"/>
    <p:sldId id="287" r:id="rId48"/>
    <p:sldId id="361" r:id="rId49"/>
    <p:sldId id="346" r:id="rId50"/>
    <p:sldId id="352" r:id="rId51"/>
    <p:sldId id="290" r:id="rId52"/>
    <p:sldId id="366" r:id="rId53"/>
    <p:sldId id="359" r:id="rId54"/>
    <p:sldId id="370" r:id="rId55"/>
    <p:sldId id="365" r:id="rId56"/>
    <p:sldId id="371" r:id="rId57"/>
    <p:sldId id="353" r:id="rId58"/>
    <p:sldId id="355" r:id="rId59"/>
    <p:sldId id="356" r:id="rId60"/>
    <p:sldId id="349" r:id="rId61"/>
    <p:sldId id="330" r:id="rId62"/>
    <p:sldId id="319" r:id="rId63"/>
    <p:sldId id="320" r:id="rId64"/>
    <p:sldId id="321" r:id="rId65"/>
    <p:sldId id="322" r:id="rId66"/>
    <p:sldId id="323" r:id="rId67"/>
    <p:sldId id="324" r:id="rId68"/>
    <p:sldId id="325" r:id="rId69"/>
    <p:sldId id="326" r:id="rId70"/>
    <p:sldId id="327" r:id="rId71"/>
    <p:sldId id="328" r:id="rId72"/>
    <p:sldId id="293" r:id="rId7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ne Smith" initials="DS" lastIdx="1" clrIdx="0">
    <p:extLst>
      <p:ext uri="{19B8F6BF-5375-455C-9EA6-DF929625EA0E}">
        <p15:presenceInfo xmlns:p15="http://schemas.microsoft.com/office/powerpoint/2012/main" userId="fca94274d05e11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1202"/>
    <a:srgbClr val="6DCED3"/>
    <a:srgbClr val="CF2A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3" autoAdjust="0"/>
    <p:restoredTop sz="59621" autoAdjust="0"/>
  </p:normalViewPr>
  <p:slideViewPr>
    <p:cSldViewPr snapToGrid="0">
      <p:cViewPr varScale="1">
        <p:scale>
          <a:sx n="43" d="100"/>
          <a:sy n="43" d="100"/>
        </p:scale>
        <p:origin x="8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12T12:42:04.449" idx="1">
    <p:pos x="10" y="10"/>
    <p:text>Is this one of the provided backgrounds?</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28BD7-A60B-4742-BB55-C09536F7E67B}" type="datetimeFigureOut">
              <a:rPr lang="pt-BR" smtClean="0"/>
              <a:t>06/10/2017</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556BF-B38A-46ED-815C-84D496CFFCA7}" type="slidenum">
              <a:rPr lang="pt-BR" smtClean="0"/>
              <a:t>‹#›</a:t>
            </a:fld>
            <a:endParaRPr lang="pt-BR"/>
          </a:p>
        </p:txBody>
      </p:sp>
    </p:spTree>
    <p:extLst>
      <p:ext uri="{BB962C8B-B14F-4D97-AF65-F5344CB8AC3E}">
        <p14:creationId xmlns:p14="http://schemas.microsoft.com/office/powerpoint/2010/main" val="2331415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2</a:t>
            </a:fld>
            <a:endParaRPr lang="pt-BR" dirty="0"/>
          </a:p>
        </p:txBody>
      </p:sp>
    </p:spTree>
    <p:extLst>
      <p:ext uri="{BB962C8B-B14F-4D97-AF65-F5344CB8AC3E}">
        <p14:creationId xmlns:p14="http://schemas.microsoft.com/office/powerpoint/2010/main" val="2493611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11</a:t>
            </a:fld>
            <a:endParaRPr lang="pt-BR"/>
          </a:p>
        </p:txBody>
      </p:sp>
    </p:spTree>
    <p:extLst>
      <p:ext uri="{BB962C8B-B14F-4D97-AF65-F5344CB8AC3E}">
        <p14:creationId xmlns:p14="http://schemas.microsoft.com/office/powerpoint/2010/main" val="1994416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13</a:t>
            </a:fld>
            <a:endParaRPr lang="pt-BR"/>
          </a:p>
        </p:txBody>
      </p:sp>
    </p:spTree>
    <p:extLst>
      <p:ext uri="{BB962C8B-B14F-4D97-AF65-F5344CB8AC3E}">
        <p14:creationId xmlns:p14="http://schemas.microsoft.com/office/powerpoint/2010/main" val="1071524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28556BF-B38A-46ED-815C-84D496CFFCA7}" type="slidenum">
              <a:rPr lang="pt-BR" smtClean="0"/>
              <a:t>14</a:t>
            </a:fld>
            <a:endParaRPr lang="pt-BR"/>
          </a:p>
        </p:txBody>
      </p:sp>
    </p:spTree>
    <p:extLst>
      <p:ext uri="{BB962C8B-B14F-4D97-AF65-F5344CB8AC3E}">
        <p14:creationId xmlns:p14="http://schemas.microsoft.com/office/powerpoint/2010/main" val="1591266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28556BF-B38A-46ED-815C-84D496CFFCA7}" type="slidenum">
              <a:rPr lang="pt-BR" smtClean="0"/>
              <a:t>15</a:t>
            </a:fld>
            <a:endParaRPr lang="pt-BR"/>
          </a:p>
        </p:txBody>
      </p:sp>
    </p:spTree>
    <p:extLst>
      <p:ext uri="{BB962C8B-B14F-4D97-AF65-F5344CB8AC3E}">
        <p14:creationId xmlns:p14="http://schemas.microsoft.com/office/powerpoint/2010/main" val="3707176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28556BF-B38A-46ED-815C-84D496CFFCA7}" type="slidenum">
              <a:rPr lang="pt-BR" smtClean="0"/>
              <a:t>16</a:t>
            </a:fld>
            <a:endParaRPr lang="pt-BR"/>
          </a:p>
        </p:txBody>
      </p:sp>
    </p:spTree>
    <p:extLst>
      <p:ext uri="{BB962C8B-B14F-4D97-AF65-F5344CB8AC3E}">
        <p14:creationId xmlns:p14="http://schemas.microsoft.com/office/powerpoint/2010/main" val="2009824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6BF-B38A-46ED-815C-84D496CFFCA7}"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238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18</a:t>
            </a:fld>
            <a:endParaRPr lang="pt-BR"/>
          </a:p>
        </p:txBody>
      </p:sp>
    </p:spTree>
    <p:extLst>
      <p:ext uri="{BB962C8B-B14F-4D97-AF65-F5344CB8AC3E}">
        <p14:creationId xmlns:p14="http://schemas.microsoft.com/office/powerpoint/2010/main" val="1165732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19</a:t>
            </a:fld>
            <a:endParaRPr lang="pt-BR"/>
          </a:p>
        </p:txBody>
      </p:sp>
    </p:spTree>
    <p:extLst>
      <p:ext uri="{BB962C8B-B14F-4D97-AF65-F5344CB8AC3E}">
        <p14:creationId xmlns:p14="http://schemas.microsoft.com/office/powerpoint/2010/main" val="2235257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20</a:t>
            </a:fld>
            <a:endParaRPr lang="pt-BR"/>
          </a:p>
        </p:txBody>
      </p:sp>
    </p:spTree>
    <p:extLst>
      <p:ext uri="{BB962C8B-B14F-4D97-AF65-F5344CB8AC3E}">
        <p14:creationId xmlns:p14="http://schemas.microsoft.com/office/powerpoint/2010/main" val="2028331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21</a:t>
            </a:fld>
            <a:endParaRPr lang="pt-BR"/>
          </a:p>
        </p:txBody>
      </p:sp>
    </p:spTree>
    <p:extLst>
      <p:ext uri="{BB962C8B-B14F-4D97-AF65-F5344CB8AC3E}">
        <p14:creationId xmlns:p14="http://schemas.microsoft.com/office/powerpoint/2010/main" val="308391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28556BF-B38A-46ED-815C-84D496CFFCA7}" type="slidenum">
              <a:rPr lang="pt-BR" smtClean="0"/>
              <a:t>3</a:t>
            </a:fld>
            <a:endParaRPr lang="pt-BR" dirty="0"/>
          </a:p>
        </p:txBody>
      </p:sp>
    </p:spTree>
    <p:extLst>
      <p:ext uri="{BB962C8B-B14F-4D97-AF65-F5344CB8AC3E}">
        <p14:creationId xmlns:p14="http://schemas.microsoft.com/office/powerpoint/2010/main" val="2504589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C8574F13-479D-2D4F-B355-E6C6BC8064F1}" type="datetime8">
              <a:rPr lang="en-US">
                <a:solidFill>
                  <a:prstClr val="black"/>
                </a:solidFill>
                <a:latin typeface="Arial"/>
              </a:rPr>
              <a:pPr/>
              <a:t>10/6/2017 12:47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latin typeface="Arial"/>
              </a:rPr>
              <a:pPr/>
              <a:t>22</a:t>
            </a:fld>
            <a:endParaRPr lang="en-US" dirty="0">
              <a:solidFill>
                <a:prstClr val="black"/>
              </a:solidFill>
              <a:latin typeface="Arial"/>
            </a:endParaRPr>
          </a:p>
        </p:txBody>
      </p:sp>
    </p:spTree>
    <p:extLst>
      <p:ext uri="{BB962C8B-B14F-4D97-AF65-F5344CB8AC3E}">
        <p14:creationId xmlns:p14="http://schemas.microsoft.com/office/powerpoint/2010/main" val="2795537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23</a:t>
            </a:fld>
            <a:endParaRPr lang="pt-BR"/>
          </a:p>
        </p:txBody>
      </p:sp>
    </p:spTree>
    <p:extLst>
      <p:ext uri="{BB962C8B-B14F-4D97-AF65-F5344CB8AC3E}">
        <p14:creationId xmlns:p14="http://schemas.microsoft.com/office/powerpoint/2010/main" val="226478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24</a:t>
            </a:fld>
            <a:endParaRPr lang="pt-BR"/>
          </a:p>
        </p:txBody>
      </p:sp>
    </p:spTree>
    <p:extLst>
      <p:ext uri="{BB962C8B-B14F-4D97-AF65-F5344CB8AC3E}">
        <p14:creationId xmlns:p14="http://schemas.microsoft.com/office/powerpoint/2010/main" val="876528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25</a:t>
            </a:fld>
            <a:endParaRPr lang="pt-BR"/>
          </a:p>
        </p:txBody>
      </p:sp>
    </p:spTree>
    <p:extLst>
      <p:ext uri="{BB962C8B-B14F-4D97-AF65-F5344CB8AC3E}">
        <p14:creationId xmlns:p14="http://schemas.microsoft.com/office/powerpoint/2010/main" val="3375696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26</a:t>
            </a:fld>
            <a:endParaRPr lang="pt-BR"/>
          </a:p>
        </p:txBody>
      </p:sp>
    </p:spTree>
    <p:extLst>
      <p:ext uri="{BB962C8B-B14F-4D97-AF65-F5344CB8AC3E}">
        <p14:creationId xmlns:p14="http://schemas.microsoft.com/office/powerpoint/2010/main" val="3985556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28</a:t>
            </a:fld>
            <a:endParaRPr lang="pt-BR"/>
          </a:p>
        </p:txBody>
      </p:sp>
    </p:spTree>
    <p:extLst>
      <p:ext uri="{BB962C8B-B14F-4D97-AF65-F5344CB8AC3E}">
        <p14:creationId xmlns:p14="http://schemas.microsoft.com/office/powerpoint/2010/main" val="4234939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30</a:t>
            </a:fld>
            <a:endParaRPr lang="pt-BR"/>
          </a:p>
        </p:txBody>
      </p:sp>
    </p:spTree>
    <p:extLst>
      <p:ext uri="{BB962C8B-B14F-4D97-AF65-F5344CB8AC3E}">
        <p14:creationId xmlns:p14="http://schemas.microsoft.com/office/powerpoint/2010/main" val="126806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31</a:t>
            </a:fld>
            <a:endParaRPr lang="pt-BR"/>
          </a:p>
        </p:txBody>
      </p:sp>
    </p:spTree>
    <p:extLst>
      <p:ext uri="{BB962C8B-B14F-4D97-AF65-F5344CB8AC3E}">
        <p14:creationId xmlns:p14="http://schemas.microsoft.com/office/powerpoint/2010/main" val="2471394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32</a:t>
            </a:fld>
            <a:endParaRPr lang="pt-BR"/>
          </a:p>
        </p:txBody>
      </p:sp>
    </p:spTree>
    <p:extLst>
      <p:ext uri="{BB962C8B-B14F-4D97-AF65-F5344CB8AC3E}">
        <p14:creationId xmlns:p14="http://schemas.microsoft.com/office/powerpoint/2010/main" val="3323780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33</a:t>
            </a:fld>
            <a:endParaRPr lang="pt-BR"/>
          </a:p>
        </p:txBody>
      </p:sp>
    </p:spTree>
    <p:extLst>
      <p:ext uri="{BB962C8B-B14F-4D97-AF65-F5344CB8AC3E}">
        <p14:creationId xmlns:p14="http://schemas.microsoft.com/office/powerpoint/2010/main" val="429334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4</a:t>
            </a:fld>
            <a:endParaRPr lang="pt-BR" dirty="0"/>
          </a:p>
        </p:txBody>
      </p:sp>
    </p:spTree>
    <p:extLst>
      <p:ext uri="{BB962C8B-B14F-4D97-AF65-F5344CB8AC3E}">
        <p14:creationId xmlns:p14="http://schemas.microsoft.com/office/powerpoint/2010/main" val="3406966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6BF-B38A-46ED-815C-84D496CFFCA7}"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541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37</a:t>
            </a:fld>
            <a:endParaRPr lang="pt-BR"/>
          </a:p>
        </p:txBody>
      </p:sp>
    </p:spTree>
    <p:extLst>
      <p:ext uri="{BB962C8B-B14F-4D97-AF65-F5344CB8AC3E}">
        <p14:creationId xmlns:p14="http://schemas.microsoft.com/office/powerpoint/2010/main" val="4187101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38</a:t>
            </a:fld>
            <a:endParaRPr lang="pt-BR"/>
          </a:p>
        </p:txBody>
      </p:sp>
    </p:spTree>
    <p:extLst>
      <p:ext uri="{BB962C8B-B14F-4D97-AF65-F5344CB8AC3E}">
        <p14:creationId xmlns:p14="http://schemas.microsoft.com/office/powerpoint/2010/main" val="2140214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39</a:t>
            </a:fld>
            <a:endParaRPr lang="pt-BR"/>
          </a:p>
        </p:txBody>
      </p:sp>
    </p:spTree>
    <p:extLst>
      <p:ext uri="{BB962C8B-B14F-4D97-AF65-F5344CB8AC3E}">
        <p14:creationId xmlns:p14="http://schemas.microsoft.com/office/powerpoint/2010/main" val="837574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6BF-B38A-46ED-815C-84D496CFFCA7}"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135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41</a:t>
            </a:fld>
            <a:endParaRPr lang="pt-BR"/>
          </a:p>
        </p:txBody>
      </p:sp>
    </p:spTree>
    <p:extLst>
      <p:ext uri="{BB962C8B-B14F-4D97-AF65-F5344CB8AC3E}">
        <p14:creationId xmlns:p14="http://schemas.microsoft.com/office/powerpoint/2010/main" val="1628874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42</a:t>
            </a:fld>
            <a:endParaRPr lang="pt-BR"/>
          </a:p>
        </p:txBody>
      </p:sp>
    </p:spTree>
    <p:extLst>
      <p:ext uri="{BB962C8B-B14F-4D97-AF65-F5344CB8AC3E}">
        <p14:creationId xmlns:p14="http://schemas.microsoft.com/office/powerpoint/2010/main" val="517395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43</a:t>
            </a:fld>
            <a:endParaRPr lang="pt-BR"/>
          </a:p>
        </p:txBody>
      </p:sp>
    </p:spTree>
    <p:extLst>
      <p:ext uri="{BB962C8B-B14F-4D97-AF65-F5344CB8AC3E}">
        <p14:creationId xmlns:p14="http://schemas.microsoft.com/office/powerpoint/2010/main" val="3128613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44</a:t>
            </a:fld>
            <a:endParaRPr lang="pt-BR"/>
          </a:p>
        </p:txBody>
      </p:sp>
    </p:spTree>
    <p:extLst>
      <p:ext uri="{BB962C8B-B14F-4D97-AF65-F5344CB8AC3E}">
        <p14:creationId xmlns:p14="http://schemas.microsoft.com/office/powerpoint/2010/main" val="1074099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45</a:t>
            </a:fld>
            <a:endParaRPr lang="pt-BR"/>
          </a:p>
        </p:txBody>
      </p:sp>
    </p:spTree>
    <p:extLst>
      <p:ext uri="{BB962C8B-B14F-4D97-AF65-F5344CB8AC3E}">
        <p14:creationId xmlns:p14="http://schemas.microsoft.com/office/powerpoint/2010/main" val="2313347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5</a:t>
            </a:fld>
            <a:endParaRPr lang="pt-BR"/>
          </a:p>
        </p:txBody>
      </p:sp>
    </p:spTree>
    <p:extLst>
      <p:ext uri="{BB962C8B-B14F-4D97-AF65-F5344CB8AC3E}">
        <p14:creationId xmlns:p14="http://schemas.microsoft.com/office/powerpoint/2010/main" val="1967786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46</a:t>
            </a:fld>
            <a:endParaRPr lang="pt-BR"/>
          </a:p>
        </p:txBody>
      </p:sp>
    </p:spTree>
    <p:extLst>
      <p:ext uri="{BB962C8B-B14F-4D97-AF65-F5344CB8AC3E}">
        <p14:creationId xmlns:p14="http://schemas.microsoft.com/office/powerpoint/2010/main" val="271949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47</a:t>
            </a:fld>
            <a:endParaRPr lang="pt-BR"/>
          </a:p>
        </p:txBody>
      </p:sp>
    </p:spTree>
    <p:extLst>
      <p:ext uri="{BB962C8B-B14F-4D97-AF65-F5344CB8AC3E}">
        <p14:creationId xmlns:p14="http://schemas.microsoft.com/office/powerpoint/2010/main" val="29787143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6BF-B38A-46ED-815C-84D496CFFCA7}"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21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49</a:t>
            </a:fld>
            <a:endParaRPr lang="pt-BR"/>
          </a:p>
        </p:txBody>
      </p:sp>
    </p:spTree>
    <p:extLst>
      <p:ext uri="{BB962C8B-B14F-4D97-AF65-F5344CB8AC3E}">
        <p14:creationId xmlns:p14="http://schemas.microsoft.com/office/powerpoint/2010/main" val="3176937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50</a:t>
            </a:fld>
            <a:endParaRPr lang="pt-BR"/>
          </a:p>
        </p:txBody>
      </p:sp>
    </p:spTree>
    <p:extLst>
      <p:ext uri="{BB962C8B-B14F-4D97-AF65-F5344CB8AC3E}">
        <p14:creationId xmlns:p14="http://schemas.microsoft.com/office/powerpoint/2010/main" val="1807856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52</a:t>
            </a:fld>
            <a:endParaRPr lang="pt-BR"/>
          </a:p>
        </p:txBody>
      </p:sp>
    </p:spTree>
    <p:extLst>
      <p:ext uri="{BB962C8B-B14F-4D97-AF65-F5344CB8AC3E}">
        <p14:creationId xmlns:p14="http://schemas.microsoft.com/office/powerpoint/2010/main" val="3409835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SIZE AND POSITION: </a:t>
            </a:r>
            <a:r>
              <a:rPr lang="en-US" sz="1200" b="0" i="0" kern="1200" dirty="0" smtClean="0">
                <a:solidFill>
                  <a:schemeClr val="tx1"/>
                </a:solidFill>
                <a:effectLst/>
                <a:latin typeface="+mn-lt"/>
                <a:ea typeface="+mn-ea"/>
                <a:cs typeface="+mn-cs"/>
              </a:rPr>
              <a:t>If you want a high degree of control over the size and position of every item in a dashboard, and if you're also using </a:t>
            </a:r>
            <a:r>
              <a:rPr lang="en-US" sz="1200" b="1" i="0" kern="1200" dirty="0" smtClean="0">
                <a:solidFill>
                  <a:schemeClr val="tx1"/>
                </a:solidFill>
                <a:effectLst/>
                <a:latin typeface="+mn-lt"/>
                <a:ea typeface="+mn-ea"/>
                <a:cs typeface="+mn-cs"/>
              </a:rPr>
              <a:t>Fixed size</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Range</a:t>
            </a:r>
            <a:r>
              <a:rPr lang="en-US" sz="1200" b="0" i="0" kern="1200" dirty="0" err="1" smtClean="0">
                <a:solidFill>
                  <a:schemeClr val="tx1"/>
                </a:solidFill>
                <a:effectLst/>
                <a:latin typeface="+mn-lt"/>
                <a:ea typeface="+mn-ea"/>
                <a:cs typeface="+mn-cs"/>
              </a:rPr>
              <a:t>for</a:t>
            </a:r>
            <a:r>
              <a:rPr lang="en-US" sz="1200" b="0" i="0" kern="1200" dirty="0" smtClean="0">
                <a:solidFill>
                  <a:schemeClr val="tx1"/>
                </a:solidFill>
                <a:effectLst/>
                <a:latin typeface="+mn-lt"/>
                <a:ea typeface="+mn-ea"/>
                <a:cs typeface="+mn-cs"/>
              </a:rPr>
              <a:t> overall dashboard sizing, use the settings on the Layout pane. This is where you can control an object or view's exact position, size, and other characteristics.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Item hierarchy</a:t>
            </a:r>
            <a:r>
              <a:rPr lang="en-US" sz="1200" b="0" i="0" kern="1200" dirty="0" smtClean="0">
                <a:solidFill>
                  <a:schemeClr val="tx1"/>
                </a:solidFill>
                <a:effectLst/>
                <a:latin typeface="+mn-lt"/>
                <a:ea typeface="+mn-ea"/>
                <a:cs typeface="+mn-cs"/>
              </a:rPr>
              <a:t> area on the Layout tab shows the relationships between objects on your dashboard. Drag floating items in the hierarchy to change how they layer over each other. Items at the top of the list appear in the front, while items at the bottom appear in back.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Padding lets you precisely space items on dashboard, while borders and background colors let you visually highlight them. Inner padding sets the spacing between item contents and the perimeter of the border and background color; outer padding provides additional spacing beyond the border and background color.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DPI scaling is enabled on your Windows machines, you can now author your views with confidence, knowing that that they will look as beautiful at 100% scaling as they do at 200% scaling.</a:t>
            </a:r>
            <a:endParaRPr lang="en-US" b="1" dirty="0"/>
          </a:p>
        </p:txBody>
      </p:sp>
      <p:sp>
        <p:nvSpPr>
          <p:cNvPr id="4" name="Slide Number Placeholder 3"/>
          <p:cNvSpPr>
            <a:spLocks noGrp="1"/>
          </p:cNvSpPr>
          <p:nvPr>
            <p:ph type="sldNum" sz="quarter" idx="10"/>
          </p:nvPr>
        </p:nvSpPr>
        <p:spPr/>
        <p:txBody>
          <a:bodyPr/>
          <a:lstStyle/>
          <a:p>
            <a:fld id="{128556BF-B38A-46ED-815C-84D496CFFCA7}" type="slidenum">
              <a:rPr lang="pt-BR" smtClean="0"/>
              <a:t>53</a:t>
            </a:fld>
            <a:endParaRPr lang="pt-BR"/>
          </a:p>
        </p:txBody>
      </p:sp>
    </p:spTree>
    <p:extLst>
      <p:ext uri="{BB962C8B-B14F-4D97-AF65-F5344CB8AC3E}">
        <p14:creationId xmlns:p14="http://schemas.microsoft.com/office/powerpoint/2010/main" val="3709996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54</a:t>
            </a:fld>
            <a:endParaRPr lang="pt-BR"/>
          </a:p>
        </p:txBody>
      </p:sp>
    </p:spTree>
    <p:extLst>
      <p:ext uri="{BB962C8B-B14F-4D97-AF65-F5344CB8AC3E}">
        <p14:creationId xmlns:p14="http://schemas.microsoft.com/office/powerpoint/2010/main" val="727044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6BF-B38A-46ED-815C-84D496CFFCA7}"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249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56</a:t>
            </a:fld>
            <a:endParaRPr lang="pt-BR"/>
          </a:p>
        </p:txBody>
      </p:sp>
    </p:spTree>
    <p:extLst>
      <p:ext uri="{BB962C8B-B14F-4D97-AF65-F5344CB8AC3E}">
        <p14:creationId xmlns:p14="http://schemas.microsoft.com/office/powerpoint/2010/main" val="63364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6</a:t>
            </a:fld>
            <a:endParaRPr lang="pt-BR"/>
          </a:p>
        </p:txBody>
      </p:sp>
    </p:spTree>
    <p:extLst>
      <p:ext uri="{BB962C8B-B14F-4D97-AF65-F5344CB8AC3E}">
        <p14:creationId xmlns:p14="http://schemas.microsoft.com/office/powerpoint/2010/main" val="98063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57</a:t>
            </a:fld>
            <a:endParaRPr lang="pt-BR"/>
          </a:p>
        </p:txBody>
      </p:sp>
    </p:spTree>
    <p:extLst>
      <p:ext uri="{BB962C8B-B14F-4D97-AF65-F5344CB8AC3E}">
        <p14:creationId xmlns:p14="http://schemas.microsoft.com/office/powerpoint/2010/main" val="13018186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60</a:t>
            </a:fld>
            <a:endParaRPr lang="pt-BR"/>
          </a:p>
        </p:txBody>
      </p:sp>
    </p:spTree>
    <p:extLst>
      <p:ext uri="{BB962C8B-B14F-4D97-AF65-F5344CB8AC3E}">
        <p14:creationId xmlns:p14="http://schemas.microsoft.com/office/powerpoint/2010/main" val="2370564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28556BF-B38A-46ED-815C-84D496CFFCA7}" type="slidenum">
              <a:rPr lang="pt-BR" smtClean="0"/>
              <a:t>7</a:t>
            </a:fld>
            <a:endParaRPr lang="pt-BR"/>
          </a:p>
        </p:txBody>
      </p:sp>
    </p:spTree>
    <p:extLst>
      <p:ext uri="{BB962C8B-B14F-4D97-AF65-F5344CB8AC3E}">
        <p14:creationId xmlns:p14="http://schemas.microsoft.com/office/powerpoint/2010/main" val="1648857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8</a:t>
            </a:fld>
            <a:endParaRPr lang="pt-BR"/>
          </a:p>
        </p:txBody>
      </p:sp>
    </p:spTree>
    <p:extLst>
      <p:ext uri="{BB962C8B-B14F-4D97-AF65-F5344CB8AC3E}">
        <p14:creationId xmlns:p14="http://schemas.microsoft.com/office/powerpoint/2010/main" val="2697935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9</a:t>
            </a:fld>
            <a:endParaRPr lang="pt-BR"/>
          </a:p>
        </p:txBody>
      </p:sp>
    </p:spTree>
    <p:extLst>
      <p:ext uri="{BB962C8B-B14F-4D97-AF65-F5344CB8AC3E}">
        <p14:creationId xmlns:p14="http://schemas.microsoft.com/office/powerpoint/2010/main" val="372455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8556BF-B38A-46ED-815C-84D496CFFCA7}" type="slidenum">
              <a:rPr lang="pt-BR" smtClean="0"/>
              <a:t>10</a:t>
            </a:fld>
            <a:endParaRPr lang="pt-BR"/>
          </a:p>
        </p:txBody>
      </p:sp>
    </p:spTree>
    <p:extLst>
      <p:ext uri="{BB962C8B-B14F-4D97-AF65-F5344CB8AC3E}">
        <p14:creationId xmlns:p14="http://schemas.microsoft.com/office/powerpoint/2010/main" val="191268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image" Target="../media/image31.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jpg"/><Relationship Id="rId1" Type="http://schemas.openxmlformats.org/officeDocument/2006/relationships/slideMaster" Target="../slideMasters/slideMaster1.xml"/><Relationship Id="rId4" Type="http://schemas.openxmlformats.org/officeDocument/2006/relationships/image" Target="../media/image34.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g"/><Relationship Id="rId1" Type="http://schemas.openxmlformats.org/officeDocument/2006/relationships/slideMaster" Target="../slideMasters/slideMaster1.xml"/><Relationship Id="rId4" Type="http://schemas.openxmlformats.org/officeDocument/2006/relationships/image" Target="../media/image37.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8.jpg"/><Relationship Id="rId1" Type="http://schemas.openxmlformats.org/officeDocument/2006/relationships/slideMaster" Target="../slideMasters/slideMaster1.xml"/><Relationship Id="rId4" Type="http://schemas.openxmlformats.org/officeDocument/2006/relationships/image" Target="../media/image39.emf"/></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Blue">
    <p:spTree>
      <p:nvGrpSpPr>
        <p:cNvPr id="1" name=""/>
        <p:cNvGrpSpPr/>
        <p:nvPr/>
      </p:nvGrpSpPr>
      <p:grpSpPr>
        <a:xfrm>
          <a:off x="0" y="0"/>
          <a:ext cx="0" cy="0"/>
          <a:chOff x="0" y="0"/>
          <a:chExt cx="0" cy="0"/>
        </a:xfrm>
      </p:grpSpPr>
      <p:sp>
        <p:nvSpPr>
          <p:cNvPr id="2" name="Rectangle 1"/>
          <p:cNvSpPr/>
          <p:nvPr userDrawn="1"/>
        </p:nvSpPr>
        <p:spPr bwMode="auto">
          <a:xfrm>
            <a:off x="269239" y="2077801"/>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7"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stretch>
            <a:fillRect/>
          </a:stretch>
        </p:blipFill>
        <p:spPr>
          <a:xfrm>
            <a:off x="1433366" y="1239909"/>
            <a:ext cx="9118295" cy="3132667"/>
          </a:xfrm>
          <a:prstGeom prst="rect">
            <a:avLst/>
          </a:prstGeom>
        </p:spPr>
      </p:pic>
      <p:sp>
        <p:nvSpPr>
          <p:cNvPr id="3" name="TextBox 2"/>
          <p:cNvSpPr txBox="1"/>
          <p:nvPr userDrawn="1"/>
        </p:nvSpPr>
        <p:spPr>
          <a:xfrm>
            <a:off x="4365299" y="4928046"/>
            <a:ext cx="3249287" cy="887487"/>
          </a:xfrm>
          <a:prstGeom prst="rect">
            <a:avLst/>
          </a:prstGeom>
          <a:noFill/>
          <a:effectLst>
            <a:outerShdw blurRad="50800" dist="38100" dir="2700000" algn="tl" rotWithShape="0">
              <a:prstClr val="black">
                <a:alpha val="40000"/>
              </a:prstClr>
            </a:outerShdw>
          </a:effectLst>
        </p:spPr>
        <p:txBody>
          <a:bodyPr wrap="none" lIns="152400" tIns="121920" rIns="152400" bIns="121920" rtlCol="0">
            <a:spAutoFit/>
          </a:bodyPr>
          <a:lstStyle/>
          <a:p>
            <a:pPr algn="ctr" defTabSz="914307"/>
            <a:r>
              <a:rPr lang="en-US" sz="4167" b="1" dirty="0">
                <a:solidFill>
                  <a:srgbClr val="FFFFFF"/>
                </a:solidFill>
              </a:rPr>
              <a:t># D a t a 1 7</a:t>
            </a:r>
          </a:p>
        </p:txBody>
      </p:sp>
    </p:spTree>
    <p:extLst>
      <p:ext uri="{BB962C8B-B14F-4D97-AF65-F5344CB8AC3E}">
        <p14:creationId xmlns:p14="http://schemas.microsoft.com/office/powerpoint/2010/main" val="94740370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Purple">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9" name="Picture 8" descr="PPT_GradientGandtPurpl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title" hasCustomPrompt="1"/>
          </p:nvPr>
        </p:nvSpPr>
        <p:spPr bwMode="auto">
          <a:xfrm>
            <a:off x="805656" y="2083595"/>
            <a:ext cx="10387131" cy="2397691"/>
          </a:xfrm>
          <a:noFill/>
        </p:spPr>
        <p:txBody>
          <a:bodyPr lIns="146304" tIns="91440" rIns="146304" bIns="91440" anchor="t" anchorCtr="0"/>
          <a:lstStyle>
            <a:lvl1pPr>
              <a:defRPr sz="5500" spc="-98" baseline="0">
                <a:solidFill>
                  <a:schemeClr val="bg1"/>
                </a:solidFill>
              </a:defRPr>
            </a:lvl1pPr>
          </a:lstStyle>
          <a:p>
            <a:r>
              <a:rPr lang="en-US" dirty="0"/>
              <a:t>Presentation Title here</a:t>
            </a:r>
          </a:p>
        </p:txBody>
      </p:sp>
      <p:sp>
        <p:nvSpPr>
          <p:cNvPr id="10" name="Text Placeholder 2"/>
          <p:cNvSpPr>
            <a:spLocks noGrp="1"/>
          </p:cNvSpPr>
          <p:nvPr>
            <p:ph type="body" sz="quarter" idx="14" hasCustomPrompt="1"/>
          </p:nvPr>
        </p:nvSpPr>
        <p:spPr bwMode="auto">
          <a:xfrm>
            <a:off x="803719" y="4481286"/>
            <a:ext cx="9691523" cy="1387928"/>
          </a:xfrm>
        </p:spPr>
        <p:txBody>
          <a:bodyPr tIns="109728" bIns="109728">
            <a:noAutofit/>
          </a:bodyPr>
          <a:lstStyle>
            <a:lvl1pPr marL="0" indent="0">
              <a:spcBef>
                <a:spcPts val="0"/>
              </a:spcBef>
              <a:buNone/>
              <a:defRPr sz="2917" b="1">
                <a:solidFill>
                  <a:srgbClr val="FFFFFF"/>
                </a:solidFill>
                <a:latin typeface="+mn-lt"/>
              </a:defRPr>
            </a:lvl1pPr>
          </a:lstStyle>
          <a:p>
            <a:r>
              <a:rPr lang="en-US" dirty="0"/>
              <a:t>Speaker Name</a:t>
            </a:r>
          </a:p>
          <a:p>
            <a:r>
              <a:rPr lang="en-US" dirty="0"/>
              <a:t>Job Title</a:t>
            </a:r>
          </a:p>
          <a:p>
            <a:r>
              <a:rPr lang="en-US" dirty="0"/>
              <a:t>Company/Org Name</a:t>
            </a:r>
          </a:p>
        </p:txBody>
      </p:sp>
      <p:sp>
        <p:nvSpPr>
          <p:cNvPr id="11" name="Text Placeholder 3"/>
          <p:cNvSpPr>
            <a:spLocks noGrp="1"/>
          </p:cNvSpPr>
          <p:nvPr>
            <p:ph type="body" sz="quarter" idx="15" hasCustomPrompt="1"/>
          </p:nvPr>
        </p:nvSpPr>
        <p:spPr>
          <a:xfrm>
            <a:off x="805657" y="1206500"/>
            <a:ext cx="6642838" cy="461665"/>
          </a:xfrm>
        </p:spPr>
        <p:txBody>
          <a:bodyPr vert="horz" wrap="square" lIns="146304" tIns="91440" rIns="146304" bIns="91440" rtlCol="0">
            <a:spAutoFit/>
          </a:bodyPr>
          <a:lstStyle>
            <a:lvl1pPr>
              <a:defRPr lang="en-US" sz="2000" spc="500" dirty="0">
                <a:solidFill>
                  <a:schemeClr val="bg1"/>
                </a:solidFill>
              </a:defRPr>
            </a:lvl1pPr>
          </a:lstStyle>
          <a:p>
            <a:pPr marL="0" lvl="0" indent="0">
              <a:buNone/>
            </a:pPr>
            <a:r>
              <a:rPr lang="en-US" dirty="0"/>
              <a:t># </a:t>
            </a:r>
            <a:r>
              <a:rPr lang="en-US" dirty="0" err="1"/>
              <a:t>hashtag</a:t>
            </a:r>
            <a:endParaRPr lang="en-US" dirty="0"/>
          </a:p>
        </p:txBody>
      </p:sp>
      <p:pic>
        <p:nvPicPr>
          <p:cNvPr id="12" name="Picture 11"/>
          <p:cNvPicPr>
            <a:picLocks noChangeAspect="1"/>
          </p:cNvPicPr>
          <p:nvPr userDrawn="1"/>
        </p:nvPicPr>
        <p:blipFill>
          <a:blip r:embed="rId4"/>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186272462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Red">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10" name="Picture 9" descr="PPT_GradientGandtRed.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bwMode="auto">
          <a:xfrm>
            <a:off x="805656" y="2083595"/>
            <a:ext cx="10475326" cy="2397691"/>
          </a:xfrm>
          <a:noFill/>
        </p:spPr>
        <p:txBody>
          <a:bodyPr lIns="146304" tIns="91440" rIns="146304" bIns="91440" anchor="t" anchorCtr="0"/>
          <a:lstStyle>
            <a:lvl1pPr>
              <a:defRPr sz="5500" spc="-98" baseline="0">
                <a:solidFill>
                  <a:srgbClr val="FFFFFF"/>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803720" y="4481286"/>
            <a:ext cx="8070406" cy="1387928"/>
          </a:xfrm>
        </p:spPr>
        <p:txBody>
          <a:bodyPr tIns="109728" bIns="109728">
            <a:noAutofit/>
          </a:bodyPr>
          <a:lstStyle>
            <a:lvl1pPr marL="0" indent="0">
              <a:spcBef>
                <a:spcPts val="0"/>
              </a:spcBef>
              <a:buNone/>
              <a:defRPr sz="2917" b="1">
                <a:solidFill>
                  <a:srgbClr val="FFFFFF"/>
                </a:soli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805657" y="1206500"/>
            <a:ext cx="8068468" cy="461665"/>
          </a:xfrm>
        </p:spPr>
        <p:txBody>
          <a:bodyPr vert="horz" wrap="square" lIns="146304" tIns="91440" rIns="146304" bIns="91440" rtlCol="0">
            <a:spAutoFit/>
          </a:bodyPr>
          <a:lstStyle>
            <a:lvl1pPr marL="0" indent="0">
              <a:buNone/>
              <a:defRPr lang="en-US" sz="2000" spc="500" dirty="0">
                <a:solidFill>
                  <a:srgbClr val="FFFFFF"/>
                </a:solidFill>
              </a:defRPr>
            </a:lvl1pPr>
          </a:lstStyle>
          <a:p>
            <a:pPr marL="0" lvl="0" indent="0">
              <a:buNone/>
            </a:pPr>
            <a:r>
              <a:rPr lang="en-US" dirty="0"/>
              <a:t># </a:t>
            </a:r>
            <a:r>
              <a:rPr lang="en-US" dirty="0" err="1"/>
              <a:t>hashtag</a:t>
            </a:r>
            <a:endParaRPr lang="en-US" dirty="0"/>
          </a:p>
        </p:txBody>
      </p:sp>
      <p:pic>
        <p:nvPicPr>
          <p:cNvPr id="8" name="Picture 7"/>
          <p:cNvPicPr>
            <a:picLocks noChangeAspect="1"/>
          </p:cNvPicPr>
          <p:nvPr userDrawn="1"/>
        </p:nvPicPr>
        <p:blipFill>
          <a:blip r:embed="rId4"/>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7670487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ssion Repeats-R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752740" y="762000"/>
            <a:ext cx="8068468" cy="461665"/>
          </a:xfrm>
        </p:spPr>
        <p:txBody>
          <a:bodyPr vert="horz" wrap="square" lIns="146304" tIns="91440" rIns="146304" bIns="91440" rtlCol="0">
            <a:spAutoFit/>
          </a:bodyPr>
          <a:lstStyle>
            <a:lvl1pPr>
              <a:defRPr lang="en-US" sz="2000" spc="500" baseline="0" dirty="0">
                <a:solidFill>
                  <a:srgbClr val="00BBC9"/>
                </a:solidFill>
              </a:defRPr>
            </a:lvl1pPr>
          </a:lstStyle>
          <a:p>
            <a:pPr marL="0" lvl="0" indent="0">
              <a:buNone/>
            </a:pPr>
            <a:r>
              <a:rPr lang="en-US" dirty="0"/>
              <a:t>SESSION REPEATS</a:t>
            </a:r>
          </a:p>
        </p:txBody>
      </p:sp>
      <p:sp>
        <p:nvSpPr>
          <p:cNvPr id="8" name="Text Placeholder 2"/>
          <p:cNvSpPr>
            <a:spLocks noGrp="1"/>
          </p:cNvSpPr>
          <p:nvPr>
            <p:ph type="body" sz="quarter" idx="14" hasCustomPrompt="1"/>
          </p:nvPr>
        </p:nvSpPr>
        <p:spPr bwMode="auto">
          <a:xfrm>
            <a:off x="722310" y="3268238"/>
            <a:ext cx="8070406" cy="1387928"/>
          </a:xfrm>
        </p:spPr>
        <p:txBody>
          <a:bodyPr tIns="109728" bIns="109728">
            <a:noAutofit/>
          </a:bodyPr>
          <a:lstStyle>
            <a:lvl1pPr marL="0" indent="0">
              <a:lnSpc>
                <a:spcPct val="90000"/>
              </a:lnSpc>
              <a:spcBef>
                <a:spcPts val="0"/>
              </a:spcBef>
              <a:spcAft>
                <a:spcPts val="500"/>
              </a:spcAft>
              <a:buNone/>
              <a:defRPr sz="3000" b="1">
                <a:solidFill>
                  <a:srgbClr val="00BBC9"/>
                </a:solidFill>
                <a:latin typeface="+mn-lt"/>
              </a:defRPr>
            </a:lvl1pPr>
          </a:lstStyle>
          <a:p>
            <a:pPr>
              <a:lnSpc>
                <a:spcPct val="90000"/>
              </a:lnSpc>
              <a:spcAft>
                <a:spcPts val="600"/>
              </a:spcAft>
            </a:pPr>
            <a:r>
              <a:rPr lang="en-US" sz="3000" b="1" dirty="0">
                <a:solidFill>
                  <a:srgbClr val="FFFFFF"/>
                </a:solidFill>
              </a:rPr>
              <a:t>Day of Week, Month Day</a:t>
            </a:r>
            <a:r>
              <a:rPr lang="en-US" sz="3333" b="1" dirty="0">
                <a:solidFill>
                  <a:srgbClr val="FFFFFF"/>
                </a:solidFill>
              </a:rPr>
              <a:t/>
            </a:r>
            <a:br>
              <a:rPr lang="en-US" sz="3333" b="1" dirty="0">
                <a:solidFill>
                  <a:srgbClr val="FFFFFF"/>
                </a:solidFill>
              </a:rPr>
            </a:br>
            <a:r>
              <a:rPr lang="en-US" sz="2333" b="1" dirty="0">
                <a:solidFill>
                  <a:srgbClr val="FFFFFF"/>
                </a:solidFill>
              </a:rPr>
              <a:t>Session Title</a:t>
            </a:r>
          </a:p>
          <a:p>
            <a:pPr>
              <a:lnSpc>
                <a:spcPct val="90000"/>
              </a:lnSpc>
              <a:spcAft>
                <a:spcPts val="600"/>
              </a:spcAft>
            </a:pPr>
            <a:r>
              <a:rPr lang="en-US" sz="2000" dirty="0">
                <a:solidFill>
                  <a:srgbClr val="FFFFFF"/>
                </a:solidFill>
              </a:rPr>
              <a:t>Time – Time  |  Location</a:t>
            </a:r>
          </a:p>
        </p:txBody>
      </p:sp>
      <p:sp>
        <p:nvSpPr>
          <p:cNvPr id="9" name="Text Placeholder 2"/>
          <p:cNvSpPr>
            <a:spLocks noGrp="1"/>
          </p:cNvSpPr>
          <p:nvPr>
            <p:ph type="body" sz="quarter" idx="16" hasCustomPrompt="1"/>
          </p:nvPr>
        </p:nvSpPr>
        <p:spPr bwMode="auto">
          <a:xfrm>
            <a:off x="722310" y="1688832"/>
            <a:ext cx="8070406" cy="1387928"/>
          </a:xfrm>
        </p:spPr>
        <p:txBody>
          <a:bodyPr tIns="109728" bIns="109728">
            <a:noAutofit/>
          </a:bodyPr>
          <a:lstStyle>
            <a:lvl1pPr marL="0" indent="0">
              <a:lnSpc>
                <a:spcPct val="90000"/>
              </a:lnSpc>
              <a:spcBef>
                <a:spcPts val="0"/>
              </a:spcBef>
              <a:spcAft>
                <a:spcPts val="500"/>
              </a:spcAft>
              <a:buNone/>
              <a:defRPr sz="3000" b="1">
                <a:solidFill>
                  <a:srgbClr val="00BBC9"/>
                </a:solidFill>
                <a:latin typeface="+mn-lt"/>
              </a:defRPr>
            </a:lvl1pPr>
          </a:lstStyle>
          <a:p>
            <a:pPr>
              <a:lnSpc>
                <a:spcPct val="90000"/>
              </a:lnSpc>
              <a:spcAft>
                <a:spcPts val="600"/>
              </a:spcAft>
            </a:pPr>
            <a:r>
              <a:rPr lang="en-US" sz="3000" b="1" dirty="0">
                <a:solidFill>
                  <a:srgbClr val="FFFFFF"/>
                </a:solidFill>
              </a:rPr>
              <a:t>Day of Week, Month Day</a:t>
            </a:r>
            <a:r>
              <a:rPr lang="en-US" sz="3333" b="1" dirty="0">
                <a:solidFill>
                  <a:srgbClr val="FFFFFF"/>
                </a:solidFill>
              </a:rPr>
              <a:t/>
            </a:r>
            <a:br>
              <a:rPr lang="en-US" sz="3333" b="1" dirty="0">
                <a:solidFill>
                  <a:srgbClr val="FFFFFF"/>
                </a:solidFill>
              </a:rPr>
            </a:br>
            <a:r>
              <a:rPr lang="en-US" sz="2333" b="1" dirty="0">
                <a:solidFill>
                  <a:srgbClr val="FFFFFF"/>
                </a:solidFill>
              </a:rPr>
              <a:t>Session Title</a:t>
            </a:r>
          </a:p>
          <a:p>
            <a:pPr>
              <a:lnSpc>
                <a:spcPct val="90000"/>
              </a:lnSpc>
              <a:spcAft>
                <a:spcPts val="600"/>
              </a:spcAft>
            </a:pPr>
            <a:r>
              <a:rPr lang="en-US" sz="2000" dirty="0">
                <a:solidFill>
                  <a:srgbClr val="FFFFFF"/>
                </a:solidFill>
              </a:rPr>
              <a:t>Time – Time  |  Location</a:t>
            </a:r>
          </a:p>
        </p:txBody>
      </p:sp>
      <p:sp>
        <p:nvSpPr>
          <p:cNvPr id="13" name="Text Placeholder 2"/>
          <p:cNvSpPr>
            <a:spLocks noGrp="1"/>
          </p:cNvSpPr>
          <p:nvPr>
            <p:ph type="body" sz="quarter" idx="17" hasCustomPrompt="1"/>
          </p:nvPr>
        </p:nvSpPr>
        <p:spPr bwMode="auto">
          <a:xfrm>
            <a:off x="722310" y="4806937"/>
            <a:ext cx="8070406" cy="1387928"/>
          </a:xfrm>
        </p:spPr>
        <p:txBody>
          <a:bodyPr tIns="109728" bIns="109728">
            <a:noAutofit/>
          </a:bodyPr>
          <a:lstStyle>
            <a:lvl1pPr marL="0" indent="0">
              <a:lnSpc>
                <a:spcPct val="90000"/>
              </a:lnSpc>
              <a:spcBef>
                <a:spcPts val="0"/>
              </a:spcBef>
              <a:spcAft>
                <a:spcPts val="500"/>
              </a:spcAft>
              <a:buNone/>
              <a:defRPr sz="3000" b="1">
                <a:solidFill>
                  <a:srgbClr val="00BBC9"/>
                </a:solidFill>
                <a:latin typeface="+mn-lt"/>
              </a:defRPr>
            </a:lvl1pPr>
          </a:lstStyle>
          <a:p>
            <a:pPr>
              <a:lnSpc>
                <a:spcPct val="90000"/>
              </a:lnSpc>
              <a:spcAft>
                <a:spcPts val="600"/>
              </a:spcAft>
            </a:pPr>
            <a:r>
              <a:rPr lang="en-US" sz="3000" b="1" dirty="0">
                <a:solidFill>
                  <a:srgbClr val="FFFFFF"/>
                </a:solidFill>
              </a:rPr>
              <a:t>Day of Week, Month Day</a:t>
            </a:r>
            <a:r>
              <a:rPr lang="en-US" sz="3333" b="1" dirty="0">
                <a:solidFill>
                  <a:srgbClr val="FFFFFF"/>
                </a:solidFill>
              </a:rPr>
              <a:t/>
            </a:r>
            <a:br>
              <a:rPr lang="en-US" sz="3333" b="1" dirty="0">
                <a:solidFill>
                  <a:srgbClr val="FFFFFF"/>
                </a:solidFill>
              </a:rPr>
            </a:br>
            <a:r>
              <a:rPr lang="en-US" sz="2333" b="1" dirty="0">
                <a:solidFill>
                  <a:srgbClr val="FFFFFF"/>
                </a:solidFill>
              </a:rPr>
              <a:t>Session Title</a:t>
            </a:r>
          </a:p>
          <a:p>
            <a:pPr>
              <a:lnSpc>
                <a:spcPct val="90000"/>
              </a:lnSpc>
              <a:spcAft>
                <a:spcPts val="600"/>
              </a:spcAft>
            </a:pPr>
            <a:r>
              <a:rPr lang="en-US" sz="2000" dirty="0">
                <a:solidFill>
                  <a:srgbClr val="FFFFFF"/>
                </a:solidFill>
              </a:rPr>
              <a:t>Time – Time  |  Location</a:t>
            </a:r>
          </a:p>
        </p:txBody>
      </p:sp>
      <p:pic>
        <p:nvPicPr>
          <p:cNvPr id="7" name="Picture 6"/>
          <p:cNvPicPr>
            <a:picLocks noChangeAspect="1"/>
          </p:cNvPicPr>
          <p:nvPr userDrawn="1"/>
        </p:nvPicPr>
        <p:blipFill>
          <a:blip r:embed="rId3"/>
          <a:stretch>
            <a:fillRect/>
          </a:stretch>
        </p:blipFill>
        <p:spPr>
          <a:xfrm>
            <a:off x="10198772" y="323527"/>
            <a:ext cx="1725083" cy="592667"/>
          </a:xfrm>
          <a:prstGeom prst="rect">
            <a:avLst/>
          </a:prstGeom>
        </p:spPr>
      </p:pic>
    </p:spTree>
    <p:extLst>
      <p:ext uri="{BB962C8B-B14F-4D97-AF65-F5344CB8AC3E}">
        <p14:creationId xmlns:p14="http://schemas.microsoft.com/office/powerpoint/2010/main" val="22726118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Related Sessions-Purp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5" hasCustomPrompt="1"/>
          </p:nvPr>
        </p:nvSpPr>
        <p:spPr>
          <a:xfrm>
            <a:off x="752740" y="762000"/>
            <a:ext cx="8068468" cy="461665"/>
          </a:xfrm>
        </p:spPr>
        <p:txBody>
          <a:bodyPr vert="horz" wrap="square" lIns="146304" tIns="91440" rIns="146304" bIns="91440" rtlCol="0">
            <a:spAutoFit/>
          </a:bodyPr>
          <a:lstStyle>
            <a:lvl1pPr>
              <a:defRPr lang="en-US" sz="2000" spc="500" baseline="0" dirty="0">
                <a:solidFill>
                  <a:schemeClr val="accent5"/>
                </a:solidFill>
              </a:defRPr>
            </a:lvl1pPr>
          </a:lstStyle>
          <a:p>
            <a:pPr marL="0" lvl="0" indent="0">
              <a:buNone/>
            </a:pPr>
            <a:r>
              <a:rPr lang="en-US" dirty="0"/>
              <a:t>RELATED SESSIONS</a:t>
            </a:r>
          </a:p>
        </p:txBody>
      </p:sp>
      <p:sp>
        <p:nvSpPr>
          <p:cNvPr id="8" name="Text Placeholder 2"/>
          <p:cNvSpPr>
            <a:spLocks noGrp="1"/>
          </p:cNvSpPr>
          <p:nvPr>
            <p:ph type="body" sz="quarter" idx="14" hasCustomPrompt="1"/>
          </p:nvPr>
        </p:nvSpPr>
        <p:spPr bwMode="auto">
          <a:xfrm>
            <a:off x="722310" y="3268238"/>
            <a:ext cx="8070406" cy="1387928"/>
          </a:xfrm>
        </p:spPr>
        <p:txBody>
          <a:bodyPr tIns="109728" bIns="109728">
            <a:noAutofit/>
          </a:bodyPr>
          <a:lstStyle>
            <a:lvl1pPr marL="0" indent="0">
              <a:lnSpc>
                <a:spcPct val="90000"/>
              </a:lnSpc>
              <a:spcBef>
                <a:spcPts val="0"/>
              </a:spcBef>
              <a:spcAft>
                <a:spcPts val="500"/>
              </a:spcAft>
              <a:buNone/>
              <a:defRPr sz="3000" b="1">
                <a:solidFill>
                  <a:srgbClr val="FFFFFF"/>
                </a:solidFill>
                <a:latin typeface="+mn-lt"/>
              </a:defRPr>
            </a:lvl1pPr>
          </a:lstStyle>
          <a:p>
            <a:pPr>
              <a:lnSpc>
                <a:spcPct val="90000"/>
              </a:lnSpc>
              <a:spcAft>
                <a:spcPts val="600"/>
              </a:spcAft>
            </a:pPr>
            <a:r>
              <a:rPr lang="en-US" sz="3000" b="1" dirty="0">
                <a:solidFill>
                  <a:srgbClr val="FFFFFF"/>
                </a:solidFill>
              </a:rPr>
              <a:t>Day of Week, Month Day</a:t>
            </a:r>
            <a:r>
              <a:rPr lang="en-US" sz="3333" b="1" dirty="0">
                <a:solidFill>
                  <a:srgbClr val="FFFFFF"/>
                </a:solidFill>
              </a:rPr>
              <a:t/>
            </a:r>
            <a:br>
              <a:rPr lang="en-US" sz="3333" b="1" dirty="0">
                <a:solidFill>
                  <a:srgbClr val="FFFFFF"/>
                </a:solidFill>
              </a:rPr>
            </a:br>
            <a:r>
              <a:rPr lang="en-US" sz="2333" b="1" dirty="0">
                <a:solidFill>
                  <a:srgbClr val="FFFFFF"/>
                </a:solidFill>
              </a:rPr>
              <a:t>Session Title</a:t>
            </a:r>
          </a:p>
          <a:p>
            <a:pPr>
              <a:lnSpc>
                <a:spcPct val="90000"/>
              </a:lnSpc>
              <a:spcAft>
                <a:spcPts val="600"/>
              </a:spcAft>
            </a:pPr>
            <a:r>
              <a:rPr lang="en-US" sz="2000" dirty="0">
                <a:solidFill>
                  <a:srgbClr val="FFFFFF"/>
                </a:solidFill>
              </a:rPr>
              <a:t>Time – Time  |  Location</a:t>
            </a:r>
          </a:p>
        </p:txBody>
      </p:sp>
      <p:sp>
        <p:nvSpPr>
          <p:cNvPr id="9" name="Text Placeholder 2"/>
          <p:cNvSpPr>
            <a:spLocks noGrp="1"/>
          </p:cNvSpPr>
          <p:nvPr>
            <p:ph type="body" sz="quarter" idx="16" hasCustomPrompt="1"/>
          </p:nvPr>
        </p:nvSpPr>
        <p:spPr bwMode="auto">
          <a:xfrm>
            <a:off x="722310" y="1688832"/>
            <a:ext cx="8070406" cy="1387928"/>
          </a:xfrm>
        </p:spPr>
        <p:txBody>
          <a:bodyPr tIns="109728" bIns="109728">
            <a:noAutofit/>
          </a:bodyPr>
          <a:lstStyle>
            <a:lvl1pPr marL="0" indent="0">
              <a:lnSpc>
                <a:spcPct val="90000"/>
              </a:lnSpc>
              <a:spcBef>
                <a:spcPts val="0"/>
              </a:spcBef>
              <a:spcAft>
                <a:spcPts val="500"/>
              </a:spcAft>
              <a:buNone/>
              <a:defRPr sz="3000" b="1">
                <a:solidFill>
                  <a:srgbClr val="FFFFFF"/>
                </a:solidFill>
                <a:latin typeface="+mn-lt"/>
              </a:defRPr>
            </a:lvl1pPr>
          </a:lstStyle>
          <a:p>
            <a:pPr>
              <a:lnSpc>
                <a:spcPct val="90000"/>
              </a:lnSpc>
              <a:spcAft>
                <a:spcPts val="600"/>
              </a:spcAft>
            </a:pPr>
            <a:r>
              <a:rPr lang="en-US" sz="3000" b="1" dirty="0">
                <a:solidFill>
                  <a:srgbClr val="FFFFFF"/>
                </a:solidFill>
              </a:rPr>
              <a:t>Day of Week, Month Day</a:t>
            </a:r>
            <a:r>
              <a:rPr lang="en-US" sz="3333" b="1" dirty="0">
                <a:solidFill>
                  <a:srgbClr val="FFFFFF"/>
                </a:solidFill>
              </a:rPr>
              <a:t/>
            </a:r>
            <a:br>
              <a:rPr lang="en-US" sz="3333" b="1" dirty="0">
                <a:solidFill>
                  <a:srgbClr val="FFFFFF"/>
                </a:solidFill>
              </a:rPr>
            </a:br>
            <a:r>
              <a:rPr lang="en-US" sz="2333" b="1" dirty="0">
                <a:solidFill>
                  <a:srgbClr val="FFFFFF"/>
                </a:solidFill>
              </a:rPr>
              <a:t>Session Title</a:t>
            </a:r>
          </a:p>
          <a:p>
            <a:pPr>
              <a:lnSpc>
                <a:spcPct val="90000"/>
              </a:lnSpc>
              <a:spcAft>
                <a:spcPts val="600"/>
              </a:spcAft>
            </a:pPr>
            <a:r>
              <a:rPr lang="en-US" sz="2000" dirty="0">
                <a:solidFill>
                  <a:srgbClr val="FFFFFF"/>
                </a:solidFill>
              </a:rPr>
              <a:t>Time – Time  |  Location</a:t>
            </a:r>
          </a:p>
        </p:txBody>
      </p:sp>
      <p:sp>
        <p:nvSpPr>
          <p:cNvPr id="10" name="Text Placeholder 2"/>
          <p:cNvSpPr>
            <a:spLocks noGrp="1"/>
          </p:cNvSpPr>
          <p:nvPr>
            <p:ph type="body" sz="quarter" idx="17" hasCustomPrompt="1"/>
          </p:nvPr>
        </p:nvSpPr>
        <p:spPr bwMode="auto">
          <a:xfrm>
            <a:off x="722310" y="4806937"/>
            <a:ext cx="8070406" cy="1387928"/>
          </a:xfrm>
        </p:spPr>
        <p:txBody>
          <a:bodyPr tIns="109728" bIns="109728">
            <a:noAutofit/>
          </a:bodyPr>
          <a:lstStyle>
            <a:lvl1pPr marL="0" indent="0">
              <a:lnSpc>
                <a:spcPct val="90000"/>
              </a:lnSpc>
              <a:spcBef>
                <a:spcPts val="0"/>
              </a:spcBef>
              <a:spcAft>
                <a:spcPts val="500"/>
              </a:spcAft>
              <a:buNone/>
              <a:defRPr sz="3000" b="1">
                <a:solidFill>
                  <a:srgbClr val="FFFFFF"/>
                </a:solidFill>
                <a:latin typeface="+mn-lt"/>
              </a:defRPr>
            </a:lvl1pPr>
          </a:lstStyle>
          <a:p>
            <a:pPr>
              <a:lnSpc>
                <a:spcPct val="90000"/>
              </a:lnSpc>
              <a:spcAft>
                <a:spcPts val="600"/>
              </a:spcAft>
            </a:pPr>
            <a:r>
              <a:rPr lang="en-US" sz="3000" b="1" dirty="0">
                <a:solidFill>
                  <a:srgbClr val="FFFFFF"/>
                </a:solidFill>
              </a:rPr>
              <a:t>Day of Week, Month Day</a:t>
            </a:r>
            <a:r>
              <a:rPr lang="en-US" sz="3333" b="1" dirty="0">
                <a:solidFill>
                  <a:srgbClr val="FFFFFF"/>
                </a:solidFill>
              </a:rPr>
              <a:t/>
            </a:r>
            <a:br>
              <a:rPr lang="en-US" sz="3333" b="1" dirty="0">
                <a:solidFill>
                  <a:srgbClr val="FFFFFF"/>
                </a:solidFill>
              </a:rPr>
            </a:br>
            <a:r>
              <a:rPr lang="en-US" sz="2333" b="1" dirty="0">
                <a:solidFill>
                  <a:srgbClr val="FFFFFF"/>
                </a:solidFill>
              </a:rPr>
              <a:t>Session Title</a:t>
            </a:r>
          </a:p>
          <a:p>
            <a:pPr>
              <a:lnSpc>
                <a:spcPct val="90000"/>
              </a:lnSpc>
              <a:spcAft>
                <a:spcPts val="600"/>
              </a:spcAft>
            </a:pPr>
            <a:r>
              <a:rPr lang="en-US" sz="2000" dirty="0">
                <a:solidFill>
                  <a:srgbClr val="FFFFFF"/>
                </a:solidFill>
              </a:rPr>
              <a:t>Time – Time  |  Location</a:t>
            </a:r>
          </a:p>
        </p:txBody>
      </p:sp>
      <p:pic>
        <p:nvPicPr>
          <p:cNvPr id="7" name="Picture 6"/>
          <p:cNvPicPr>
            <a:picLocks noChangeAspect="1"/>
          </p:cNvPicPr>
          <p:nvPr userDrawn="1"/>
        </p:nvPicPr>
        <p:blipFill>
          <a:blip r:embed="rId3"/>
          <a:stretch>
            <a:fillRect/>
          </a:stretch>
        </p:blipFill>
        <p:spPr>
          <a:xfrm>
            <a:off x="10196667" y="323527"/>
            <a:ext cx="1725083" cy="592667"/>
          </a:xfrm>
          <a:prstGeom prst="rect">
            <a:avLst/>
          </a:prstGeom>
        </p:spPr>
      </p:pic>
    </p:spTree>
    <p:extLst>
      <p:ext uri="{BB962C8B-B14F-4D97-AF65-F5344CB8AC3E}">
        <p14:creationId xmlns:p14="http://schemas.microsoft.com/office/powerpoint/2010/main" val="14236939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peaker Name-Blue">
    <p:bg>
      <p:bgPr>
        <a:blipFill rotWithShape="1">
          <a:blip r:embed="rId2">
            <a:alphaModFix amt="44000"/>
          </a:blip>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bwMode="auto">
          <a:xfrm>
            <a:off x="720990" y="2083596"/>
            <a:ext cx="8068468" cy="1793874"/>
          </a:xfrm>
          <a:noFill/>
        </p:spPr>
        <p:txBody>
          <a:bodyPr lIns="146304" tIns="91440" rIns="146304" bIns="91440" anchor="t" anchorCtr="0"/>
          <a:lstStyle>
            <a:lvl1pPr>
              <a:defRPr sz="5500" spc="-98"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719053" y="3877469"/>
            <a:ext cx="8070406" cy="1808668"/>
          </a:xfrm>
        </p:spPr>
        <p:txBody>
          <a:bodyPr tIns="109728" bIns="109728">
            <a:noAutofit/>
          </a:bodyPr>
          <a:lstStyle>
            <a:lvl1pPr marL="0" indent="0">
              <a:spcBef>
                <a:spcPts val="0"/>
              </a:spcBef>
              <a:spcAft>
                <a:spcPts val="2000"/>
              </a:spcAft>
              <a:buNone/>
              <a:defRPr sz="3333">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720990" y="1206500"/>
            <a:ext cx="8068468" cy="461665"/>
          </a:xfrm>
        </p:spPr>
        <p:txBody>
          <a:bodyPr vert="horz" wrap="square" lIns="146304" tIns="91440" rIns="146304" bIns="91440" rtlCol="0">
            <a:spAutoFit/>
          </a:bodyPr>
          <a:lstStyle>
            <a:lvl1pPr marL="0" indent="0">
              <a:buNone/>
              <a:defRPr lang="en-US" sz="2000" spc="500" baseline="0" dirty="0">
                <a:solidFill>
                  <a:srgbClr val="FFFFFF"/>
                </a:solidFill>
              </a:defRPr>
            </a:lvl1pPr>
          </a:lstStyle>
          <a:p>
            <a:pPr marL="0" lvl="0" indent="0">
              <a:buNone/>
            </a:pPr>
            <a:r>
              <a:rPr lang="en-US" dirty="0"/>
              <a:t># </a:t>
            </a:r>
            <a:r>
              <a:rPr lang="en-US" dirty="0" err="1"/>
              <a:t>hashtag</a:t>
            </a:r>
            <a:endParaRPr lang="en-US" dirty="0"/>
          </a:p>
        </p:txBody>
      </p:sp>
      <p:pic>
        <p:nvPicPr>
          <p:cNvPr id="8" name="Picture 7"/>
          <p:cNvPicPr>
            <a:picLocks noChangeAspect="1"/>
          </p:cNvPicPr>
          <p:nvPr userDrawn="1"/>
        </p:nvPicPr>
        <p:blipFill>
          <a:blip r:embed="rId4"/>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9998422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eaker Name-Purple">
    <p:bg>
      <p:bgPr>
        <a:blipFill rotWithShape="1">
          <a:blip r:embed="rId2">
            <a:alphaModFix amt="48000"/>
          </a:blip>
          <a:stretch>
            <a:fillRect/>
          </a:stretch>
        </a:blipFill>
        <a:effectLst/>
      </p:bgPr>
    </p:bg>
    <p:spTree>
      <p:nvGrpSpPr>
        <p:cNvPr id="1" name=""/>
        <p:cNvGrpSpPr/>
        <p:nvPr/>
      </p:nvGrpSpPr>
      <p:grpSpPr>
        <a:xfrm>
          <a:off x="0" y="0"/>
          <a:ext cx="0" cy="0"/>
          <a:chOff x="0" y="0"/>
          <a:chExt cx="0" cy="0"/>
        </a:xfrm>
      </p:grpSpPr>
      <p:pic>
        <p:nvPicPr>
          <p:cNvPr id="7" name="Picture 6" descr="PPT_GradientStackedBarPurpl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bwMode="auto">
          <a:xfrm>
            <a:off x="720990" y="2083596"/>
            <a:ext cx="8068468" cy="1793874"/>
          </a:xfrm>
          <a:noFill/>
        </p:spPr>
        <p:txBody>
          <a:bodyPr lIns="146304" tIns="91440" rIns="146304" bIns="91440" anchor="t" anchorCtr="0"/>
          <a:lstStyle>
            <a:lvl1pPr>
              <a:defRPr sz="5500" spc="-98"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719053" y="3877469"/>
            <a:ext cx="8070406" cy="1808668"/>
          </a:xfrm>
        </p:spPr>
        <p:txBody>
          <a:bodyPr tIns="109728" bIns="109728">
            <a:noAutofit/>
          </a:bodyPr>
          <a:lstStyle>
            <a:lvl1pPr marL="0" indent="0">
              <a:spcBef>
                <a:spcPts val="0"/>
              </a:spcBef>
              <a:spcAft>
                <a:spcPts val="2000"/>
              </a:spcAft>
              <a:buNone/>
              <a:defRPr sz="3333">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720990" y="1206500"/>
            <a:ext cx="8068468" cy="461665"/>
          </a:xfrm>
        </p:spPr>
        <p:txBody>
          <a:bodyPr vert="horz" wrap="square" lIns="146304" tIns="91440" rIns="146304" bIns="91440" rtlCol="0">
            <a:spAutoFit/>
          </a:bodyPr>
          <a:lstStyle>
            <a:lvl1pPr marL="0" indent="0">
              <a:buNone/>
              <a:defRPr lang="en-US" sz="2000" spc="500" baseline="0" dirty="0">
                <a:solidFill>
                  <a:srgbClr val="FFFFFF"/>
                </a:solidFill>
              </a:defRPr>
            </a:lvl1pPr>
          </a:lstStyle>
          <a:p>
            <a:pPr marL="0" lvl="0" indent="0">
              <a:buNone/>
            </a:pPr>
            <a:r>
              <a:rPr lang="en-US" dirty="0"/>
              <a:t># </a:t>
            </a:r>
            <a:r>
              <a:rPr lang="en-US" dirty="0" err="1"/>
              <a:t>hashtag</a:t>
            </a:r>
            <a:endParaRPr lang="en-US" dirty="0"/>
          </a:p>
        </p:txBody>
      </p:sp>
      <p:pic>
        <p:nvPicPr>
          <p:cNvPr id="8" name="Picture 7"/>
          <p:cNvPicPr>
            <a:picLocks noChangeAspect="1"/>
          </p:cNvPicPr>
          <p:nvPr userDrawn="1"/>
        </p:nvPicPr>
        <p:blipFill>
          <a:blip r:embed="rId4"/>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41582371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peaker Name-Red">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bwMode="auto">
          <a:xfrm>
            <a:off x="720990" y="2083596"/>
            <a:ext cx="8068468" cy="1793874"/>
          </a:xfrm>
          <a:noFill/>
        </p:spPr>
        <p:txBody>
          <a:bodyPr lIns="146304" tIns="91440" rIns="146304" bIns="91440" anchor="t" anchorCtr="0"/>
          <a:lstStyle>
            <a:lvl1pPr>
              <a:defRPr sz="5500" spc="-98"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719053" y="3877469"/>
            <a:ext cx="8070406" cy="1808668"/>
          </a:xfrm>
        </p:spPr>
        <p:txBody>
          <a:bodyPr tIns="109728" bIns="109728">
            <a:noAutofit/>
          </a:bodyPr>
          <a:lstStyle>
            <a:lvl1pPr marL="0" indent="0">
              <a:spcBef>
                <a:spcPts val="0"/>
              </a:spcBef>
              <a:spcAft>
                <a:spcPts val="2000"/>
              </a:spcAft>
              <a:buNone/>
              <a:defRPr sz="3333">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720990" y="1206500"/>
            <a:ext cx="8068468" cy="461665"/>
          </a:xfrm>
        </p:spPr>
        <p:txBody>
          <a:bodyPr vert="horz" wrap="square" lIns="146304" tIns="91440" rIns="146304" bIns="91440" rtlCol="0">
            <a:spAutoFit/>
          </a:bodyPr>
          <a:lstStyle>
            <a:lvl1pPr marL="0" indent="0">
              <a:buNone/>
              <a:defRPr lang="en-US" sz="2000" spc="500" baseline="0" dirty="0">
                <a:solidFill>
                  <a:srgbClr val="FFFFFF"/>
                </a:solidFill>
              </a:defRPr>
            </a:lvl1pPr>
          </a:lstStyle>
          <a:p>
            <a:pPr marL="0" lvl="0" indent="0">
              <a:buNone/>
            </a:pPr>
            <a:r>
              <a:rPr lang="en-US" dirty="0"/>
              <a:t># </a:t>
            </a:r>
            <a:r>
              <a:rPr lang="en-US" dirty="0" err="1"/>
              <a:t>hashtag</a:t>
            </a:r>
            <a:endParaRPr lang="en-US" dirty="0"/>
          </a:p>
        </p:txBody>
      </p:sp>
      <p:pic>
        <p:nvPicPr>
          <p:cNvPr id="8" name="Picture 7"/>
          <p:cNvPicPr>
            <a:picLocks noChangeAspect="1"/>
          </p:cNvPicPr>
          <p:nvPr userDrawn="1"/>
        </p:nvPicPr>
        <p:blipFill>
          <a:blip r:embed="rId4"/>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9906338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Header_Blue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Section</a:t>
            </a:r>
          </a:p>
        </p:txBody>
      </p:sp>
      <p:pic>
        <p:nvPicPr>
          <p:cNvPr id="8" name="Picture 7"/>
          <p:cNvPicPr>
            <a:picLocks noChangeAspect="1"/>
          </p:cNvPicPr>
          <p:nvPr userDrawn="1"/>
        </p:nvPicPr>
        <p:blipFill>
          <a:blip r:embed="rId3"/>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3068654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HeaderBlue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userDrawn="1"/>
        </p:nvPicPr>
        <p:blipFill>
          <a:blip r:embed="rId3"/>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243296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Header_Purple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Section</a:t>
            </a:r>
          </a:p>
        </p:txBody>
      </p:sp>
      <p:pic>
        <p:nvPicPr>
          <p:cNvPr id="6" name="Picture 5"/>
          <p:cNvPicPr>
            <a:picLocks noChangeAspect="1"/>
          </p:cNvPicPr>
          <p:nvPr userDrawn="1"/>
        </p:nvPicPr>
        <p:blipFill>
          <a:blip r:embed="rId3"/>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2220955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userDrawn="1"/>
        </p:nvSpPr>
        <p:spPr bwMode="auto">
          <a:xfrm>
            <a:off x="269239" y="2077801"/>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7"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userDrawn="1"/>
        </p:nvPicPr>
        <p:blipFill>
          <a:blip r:embed="rId3"/>
          <a:stretch>
            <a:fillRect/>
          </a:stretch>
        </p:blipFill>
        <p:spPr>
          <a:xfrm>
            <a:off x="1433366" y="1239909"/>
            <a:ext cx="9118295" cy="3132667"/>
          </a:xfrm>
          <a:prstGeom prst="rect">
            <a:avLst/>
          </a:prstGeom>
        </p:spPr>
      </p:pic>
      <p:sp>
        <p:nvSpPr>
          <p:cNvPr id="9" name="TextBox 8"/>
          <p:cNvSpPr txBox="1"/>
          <p:nvPr userDrawn="1"/>
        </p:nvSpPr>
        <p:spPr>
          <a:xfrm>
            <a:off x="4365299" y="4928046"/>
            <a:ext cx="3249287" cy="887487"/>
          </a:xfrm>
          <a:prstGeom prst="rect">
            <a:avLst/>
          </a:prstGeom>
          <a:noFill/>
          <a:effectLst>
            <a:outerShdw blurRad="50800" dist="38100" dir="2700000" algn="tl" rotWithShape="0">
              <a:prstClr val="black">
                <a:alpha val="40000"/>
              </a:prstClr>
            </a:outerShdw>
          </a:effectLst>
        </p:spPr>
        <p:txBody>
          <a:bodyPr wrap="none" lIns="152400" tIns="121920" rIns="152400" bIns="121920" rtlCol="0">
            <a:spAutoFit/>
          </a:bodyPr>
          <a:lstStyle/>
          <a:p>
            <a:pPr algn="ctr" defTabSz="914307"/>
            <a:r>
              <a:rPr lang="en-US" sz="4167" b="1" dirty="0">
                <a:solidFill>
                  <a:srgbClr val="FFFFFF"/>
                </a:solidFill>
              </a:rPr>
              <a:t># D a t a 1 7</a:t>
            </a:r>
          </a:p>
        </p:txBody>
      </p:sp>
    </p:spTree>
    <p:extLst>
      <p:ext uri="{BB962C8B-B14F-4D97-AF65-F5344CB8AC3E}">
        <p14:creationId xmlns:p14="http://schemas.microsoft.com/office/powerpoint/2010/main" val="33060265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HeaderPurple2">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userDrawn="1"/>
        </p:nvPicPr>
        <p:blipFill>
          <a:blip r:embed="rId3"/>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507786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HeaderPurple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userDrawn="1"/>
        </p:nvPicPr>
        <p:blipFill>
          <a:blip r:embed="rId3"/>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2772836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Header_Gree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Section</a:t>
            </a:r>
          </a:p>
        </p:txBody>
      </p:sp>
      <p:pic>
        <p:nvPicPr>
          <p:cNvPr id="6" name="Picture 5"/>
          <p:cNvPicPr>
            <a:picLocks noChangeAspect="1"/>
          </p:cNvPicPr>
          <p:nvPr userDrawn="1"/>
        </p:nvPicPr>
        <p:blipFill>
          <a:blip r:embed="rId3"/>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152862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HeaderGreen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userDrawn="1"/>
        </p:nvPicPr>
        <p:blipFill>
          <a:blip r:embed="rId3"/>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2723437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Header_Red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Section</a:t>
            </a:r>
          </a:p>
        </p:txBody>
      </p:sp>
      <p:pic>
        <p:nvPicPr>
          <p:cNvPr id="6" name="Picture 5"/>
          <p:cNvPicPr>
            <a:picLocks noChangeAspect="1"/>
          </p:cNvPicPr>
          <p:nvPr userDrawn="1"/>
        </p:nvPicPr>
        <p:blipFill>
          <a:blip r:embed="rId3"/>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1110105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HeaderRed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userDrawn="1"/>
        </p:nvPicPr>
        <p:blipFill>
          <a:blip r:embed="rId3"/>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438191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ectionHeader_Blue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solidFill>
                  <a:srgbClr val="150454"/>
                </a:solidFill>
              </a:defRPr>
            </a:lvl1pPr>
          </a:lstStyle>
          <a:p>
            <a:r>
              <a:rPr lang="en-US" dirty="0"/>
              <a:t>Section</a:t>
            </a:r>
          </a:p>
        </p:txBody>
      </p:sp>
      <p:pic>
        <p:nvPicPr>
          <p:cNvPr id="4" name="Picture 3"/>
          <p:cNvPicPr>
            <a:picLocks noChangeAspect="1"/>
          </p:cNvPicPr>
          <p:nvPr userDrawn="1"/>
        </p:nvPicPr>
        <p:blipFill>
          <a:blip r:embed="rId3"/>
          <a:stretch>
            <a:fillRect/>
          </a:stretch>
        </p:blipFill>
        <p:spPr>
          <a:xfrm>
            <a:off x="10204684" y="323527"/>
            <a:ext cx="1725083" cy="592667"/>
          </a:xfrm>
          <a:prstGeom prst="rect">
            <a:avLst/>
          </a:prstGeom>
        </p:spPr>
      </p:pic>
    </p:spTree>
    <p:extLst>
      <p:ext uri="{BB962C8B-B14F-4D97-AF65-F5344CB8AC3E}">
        <p14:creationId xmlns:p14="http://schemas.microsoft.com/office/powerpoint/2010/main" val="4234253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SectionHeaderPurple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solidFill>
                  <a:srgbClr val="150454"/>
                </a:solidFill>
              </a:defRPr>
            </a:lvl1pPr>
          </a:lstStyle>
          <a:p>
            <a:r>
              <a:rPr lang="en-US" dirty="0"/>
              <a:t>Section</a:t>
            </a:r>
          </a:p>
        </p:txBody>
      </p:sp>
      <p:pic>
        <p:nvPicPr>
          <p:cNvPr id="7" name="Picture 6"/>
          <p:cNvPicPr>
            <a:picLocks noChangeAspect="1"/>
          </p:cNvPicPr>
          <p:nvPr userDrawn="1"/>
        </p:nvPicPr>
        <p:blipFill>
          <a:blip r:embed="rId3"/>
          <a:stretch>
            <a:fillRect/>
          </a:stretch>
        </p:blipFill>
        <p:spPr>
          <a:xfrm>
            <a:off x="10204090" y="321153"/>
            <a:ext cx="1725083" cy="592667"/>
          </a:xfrm>
          <a:prstGeom prst="rect">
            <a:avLst/>
          </a:prstGeom>
        </p:spPr>
      </p:pic>
    </p:spTree>
    <p:extLst>
      <p:ext uri="{BB962C8B-B14F-4D97-AF65-F5344CB8AC3E}">
        <p14:creationId xmlns:p14="http://schemas.microsoft.com/office/powerpoint/2010/main" val="4170668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SectionHeaderGreen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solidFill>
                  <a:srgbClr val="150454"/>
                </a:solidFill>
              </a:defRPr>
            </a:lvl1pPr>
          </a:lstStyle>
          <a:p>
            <a:r>
              <a:rPr lang="en-US" dirty="0"/>
              <a:t>Section</a:t>
            </a:r>
          </a:p>
        </p:txBody>
      </p:sp>
      <p:pic>
        <p:nvPicPr>
          <p:cNvPr id="4" name="Picture 3"/>
          <p:cNvPicPr>
            <a:picLocks noChangeAspect="1"/>
          </p:cNvPicPr>
          <p:nvPr userDrawn="1"/>
        </p:nvPicPr>
        <p:blipFill>
          <a:blip r:embed="rId3"/>
          <a:stretch>
            <a:fillRect/>
          </a:stretch>
        </p:blipFill>
        <p:spPr>
          <a:xfrm>
            <a:off x="10211000" y="323527"/>
            <a:ext cx="1725083" cy="592667"/>
          </a:xfrm>
          <a:prstGeom prst="rect">
            <a:avLst/>
          </a:prstGeom>
        </p:spPr>
      </p:pic>
    </p:spTree>
    <p:extLst>
      <p:ext uri="{BB962C8B-B14F-4D97-AF65-F5344CB8AC3E}">
        <p14:creationId xmlns:p14="http://schemas.microsoft.com/office/powerpoint/2010/main" val="3351444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SectionHeaderBlue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solidFill>
                  <a:srgbClr val="00BBC9"/>
                </a:solidFill>
              </a:defRPr>
            </a:lvl1pPr>
          </a:lstStyle>
          <a:p>
            <a:r>
              <a:rPr lang="en-US" dirty="0"/>
              <a:t>Section</a:t>
            </a:r>
          </a:p>
        </p:txBody>
      </p:sp>
      <p:pic>
        <p:nvPicPr>
          <p:cNvPr id="5" name="Picture 4"/>
          <p:cNvPicPr>
            <a:picLocks noChangeAspect="1"/>
          </p:cNvPicPr>
          <p:nvPr userDrawn="1"/>
        </p:nvPicPr>
        <p:blipFill>
          <a:blip r:embed="rId3"/>
          <a:stretch>
            <a:fillRect/>
          </a:stretch>
        </p:blipFill>
        <p:spPr>
          <a:xfrm>
            <a:off x="10204684" y="323527"/>
            <a:ext cx="1725083" cy="592667"/>
          </a:xfrm>
          <a:prstGeom prst="rect">
            <a:avLst/>
          </a:prstGeom>
        </p:spPr>
      </p:pic>
    </p:spTree>
    <p:extLst>
      <p:ext uri="{BB962C8B-B14F-4D97-AF65-F5344CB8AC3E}">
        <p14:creationId xmlns:p14="http://schemas.microsoft.com/office/powerpoint/2010/main" val="423132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userDrawn="1"/>
        </p:nvSpPr>
        <p:spPr bwMode="auto">
          <a:xfrm>
            <a:off x="269239" y="2077801"/>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7"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userDrawn="1"/>
        </p:nvPicPr>
        <p:blipFill>
          <a:blip r:embed="rId3"/>
          <a:stretch>
            <a:fillRect/>
          </a:stretch>
        </p:blipFill>
        <p:spPr>
          <a:xfrm>
            <a:off x="1433366" y="1239909"/>
            <a:ext cx="9118295" cy="3132667"/>
          </a:xfrm>
          <a:prstGeom prst="rect">
            <a:avLst/>
          </a:prstGeom>
        </p:spPr>
      </p:pic>
      <p:sp>
        <p:nvSpPr>
          <p:cNvPr id="9" name="TextBox 8"/>
          <p:cNvSpPr txBox="1"/>
          <p:nvPr userDrawn="1"/>
        </p:nvSpPr>
        <p:spPr>
          <a:xfrm>
            <a:off x="4365299" y="4928046"/>
            <a:ext cx="3249287" cy="887487"/>
          </a:xfrm>
          <a:prstGeom prst="rect">
            <a:avLst/>
          </a:prstGeom>
          <a:noFill/>
          <a:effectLst>
            <a:outerShdw blurRad="50800" dist="38100" dir="2700000" algn="tl" rotWithShape="0">
              <a:prstClr val="black">
                <a:alpha val="40000"/>
              </a:prstClr>
            </a:outerShdw>
          </a:effectLst>
        </p:spPr>
        <p:txBody>
          <a:bodyPr wrap="none" lIns="152400" tIns="121920" rIns="152400" bIns="121920" rtlCol="0">
            <a:spAutoFit/>
          </a:bodyPr>
          <a:lstStyle/>
          <a:p>
            <a:pPr algn="ctr" defTabSz="914307"/>
            <a:r>
              <a:rPr lang="en-US" sz="4167" b="1" dirty="0">
                <a:solidFill>
                  <a:srgbClr val="FFFFFF"/>
                </a:solidFill>
              </a:rPr>
              <a:t># D a t a 1 7</a:t>
            </a:r>
          </a:p>
        </p:txBody>
      </p:sp>
    </p:spTree>
    <p:extLst>
      <p:ext uri="{BB962C8B-B14F-4D97-AF65-F5344CB8AC3E}">
        <p14:creationId xmlns:p14="http://schemas.microsoft.com/office/powerpoint/2010/main" val="292073503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SectionHeaderRed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solidFill>
                  <a:schemeClr val="accent5"/>
                </a:solidFill>
              </a:defRPr>
            </a:lvl1pPr>
          </a:lstStyle>
          <a:p>
            <a:r>
              <a:rPr lang="en-US" dirty="0"/>
              <a:t>Section</a:t>
            </a:r>
          </a:p>
        </p:txBody>
      </p:sp>
      <p:pic>
        <p:nvPicPr>
          <p:cNvPr id="4" name="Picture 3"/>
          <p:cNvPicPr>
            <a:picLocks noChangeAspect="1"/>
          </p:cNvPicPr>
          <p:nvPr userDrawn="1"/>
        </p:nvPicPr>
        <p:blipFill>
          <a:blip r:embed="rId3"/>
          <a:stretch>
            <a:fillRect/>
          </a:stretch>
        </p:blipFill>
        <p:spPr>
          <a:xfrm>
            <a:off x="10202579" y="323527"/>
            <a:ext cx="1725083" cy="592667"/>
          </a:xfrm>
          <a:prstGeom prst="rect">
            <a:avLst/>
          </a:prstGeom>
        </p:spPr>
      </p:pic>
    </p:spTree>
    <p:extLst>
      <p:ext uri="{BB962C8B-B14F-4D97-AF65-F5344CB8AC3E}">
        <p14:creationId xmlns:p14="http://schemas.microsoft.com/office/powerpoint/2010/main" val="1906468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SectionHeaderGreen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824" y="2870811"/>
            <a:ext cx="10757271" cy="1162178"/>
          </a:xfrm>
          <a:noFill/>
        </p:spPr>
        <p:txBody>
          <a:bodyPr wrap="square" tIns="91440" bIns="91440" anchor="t" anchorCtr="0">
            <a:spAutoFit/>
          </a:bodyPr>
          <a:lstStyle>
            <a:lvl1pPr>
              <a:defRPr sz="7058" spc="-98" baseline="0">
                <a:solidFill>
                  <a:schemeClr val="accent2"/>
                </a:solidFill>
              </a:defRPr>
            </a:lvl1pPr>
          </a:lstStyle>
          <a:p>
            <a:r>
              <a:rPr lang="en-US" dirty="0"/>
              <a:t>Section</a:t>
            </a:r>
          </a:p>
        </p:txBody>
      </p:sp>
      <p:pic>
        <p:nvPicPr>
          <p:cNvPr id="5" name="Picture 4"/>
          <p:cNvPicPr>
            <a:picLocks noChangeAspect="1"/>
          </p:cNvPicPr>
          <p:nvPr userDrawn="1"/>
        </p:nvPicPr>
        <p:blipFill>
          <a:blip r:embed="rId3"/>
          <a:stretch>
            <a:fillRect/>
          </a:stretch>
        </p:blipFill>
        <p:spPr>
          <a:xfrm>
            <a:off x="10199175" y="323527"/>
            <a:ext cx="1725083" cy="592667"/>
          </a:xfrm>
          <a:prstGeom prst="rect">
            <a:avLst/>
          </a:prstGeom>
        </p:spPr>
      </p:pic>
    </p:spTree>
    <p:extLst>
      <p:ext uri="{BB962C8B-B14F-4D97-AF65-F5344CB8AC3E}">
        <p14:creationId xmlns:p14="http://schemas.microsoft.com/office/powerpoint/2010/main" val="2645678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18539"/>
          </a:xfrm>
        </p:spPr>
        <p:txBody>
          <a:bodyPr/>
          <a:lstStyle>
            <a:lvl1pPr marL="0" indent="0">
              <a:spcBef>
                <a:spcPts val="1000"/>
              </a:spcBef>
              <a:buNone/>
              <a:defRPr>
                <a:gradFill>
                  <a:gsLst>
                    <a:gs pos="57576">
                      <a:schemeClr val="tx1"/>
                    </a:gs>
                    <a:gs pos="35000">
                      <a:schemeClr val="tx1"/>
                    </a:gs>
                  </a:gsLst>
                  <a:lin ang="5400000" scaled="0"/>
                </a:gradFill>
                <a:latin typeface="+mn-lt"/>
              </a:defRPr>
            </a:lvl1pPr>
            <a:lvl2pPr marL="285739" indent="-285739">
              <a:spcBef>
                <a:spcPts val="500"/>
              </a:spcBef>
              <a:buFont typeface="Arial"/>
              <a:buChar char="•"/>
              <a:defRPr sz="2000">
                <a:gradFill>
                  <a:gsLst>
                    <a:gs pos="57576">
                      <a:schemeClr val="tx1"/>
                    </a:gs>
                    <a:gs pos="35000">
                      <a:schemeClr val="tx1"/>
                    </a:gs>
                  </a:gsLst>
                  <a:lin ang="5400000" scaled="0"/>
                </a:gradFill>
              </a:defRPr>
            </a:lvl2pPr>
            <a:lvl3pPr marL="509834" indent="-285739">
              <a:spcBef>
                <a:spcPts val="500"/>
              </a:spcBef>
              <a:buFont typeface="Arial"/>
              <a:buChar char="•"/>
              <a:defRPr sz="2000">
                <a:gradFill>
                  <a:gsLst>
                    <a:gs pos="57576">
                      <a:schemeClr val="tx1"/>
                    </a:gs>
                    <a:gs pos="35000">
                      <a:schemeClr val="tx1"/>
                    </a:gs>
                  </a:gsLst>
                  <a:lin ang="5400000" scaled="0"/>
                </a:gradFill>
              </a:defRPr>
            </a:lvl3pPr>
            <a:lvl4pPr marL="733929" indent="-285739">
              <a:spcBef>
                <a:spcPts val="500"/>
              </a:spcBef>
              <a:buFont typeface="Arial"/>
              <a:buChar char="•"/>
              <a:defRPr sz="2000">
                <a:gradFill>
                  <a:gsLst>
                    <a:gs pos="57576">
                      <a:schemeClr val="tx1"/>
                    </a:gs>
                    <a:gs pos="35000">
                      <a:schemeClr val="tx1"/>
                    </a:gs>
                  </a:gsLst>
                  <a:lin ang="5400000" scaled="0"/>
                </a:gradFill>
              </a:defRPr>
            </a:lvl4pPr>
            <a:lvl5pPr marL="958024" indent="-285739">
              <a:spcBef>
                <a:spcPts val="500"/>
              </a:spcBef>
              <a:buFont typeface="Arial"/>
              <a:buChar char="•"/>
              <a:defRPr sz="20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524080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imple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6"/>
            <a:ext cx="5254643" cy="1918539"/>
          </a:xfrm>
        </p:spPr>
        <p:txBody>
          <a:bodyPr/>
          <a:lstStyle>
            <a:lvl1pPr marL="0" indent="0">
              <a:spcBef>
                <a:spcPts val="1000"/>
              </a:spcBef>
              <a:buNone/>
              <a:defRPr>
                <a:gradFill>
                  <a:gsLst>
                    <a:gs pos="57576">
                      <a:schemeClr val="tx1"/>
                    </a:gs>
                    <a:gs pos="35000">
                      <a:schemeClr val="tx1"/>
                    </a:gs>
                  </a:gsLst>
                  <a:lin ang="5400000" scaled="0"/>
                </a:gradFill>
                <a:latin typeface="+mn-lt"/>
              </a:defRPr>
            </a:lvl1pPr>
            <a:lvl2pPr marL="285739" indent="-285739">
              <a:spcBef>
                <a:spcPts val="500"/>
              </a:spcBef>
              <a:buFont typeface="Arial"/>
              <a:buChar char="•"/>
              <a:defRPr sz="2000">
                <a:gradFill>
                  <a:gsLst>
                    <a:gs pos="57576">
                      <a:schemeClr val="tx1"/>
                    </a:gs>
                    <a:gs pos="35000">
                      <a:schemeClr val="tx1"/>
                    </a:gs>
                  </a:gsLst>
                  <a:lin ang="5400000" scaled="0"/>
                </a:gradFill>
              </a:defRPr>
            </a:lvl2pPr>
            <a:lvl3pPr marL="509834" indent="-285739">
              <a:spcBef>
                <a:spcPts val="500"/>
              </a:spcBef>
              <a:buFont typeface="Arial"/>
              <a:buChar char="•"/>
              <a:defRPr sz="2000">
                <a:gradFill>
                  <a:gsLst>
                    <a:gs pos="57576">
                      <a:schemeClr val="tx1"/>
                    </a:gs>
                    <a:gs pos="35000">
                      <a:schemeClr val="tx1"/>
                    </a:gs>
                  </a:gsLst>
                  <a:lin ang="5400000" scaled="0"/>
                </a:gradFill>
              </a:defRPr>
            </a:lvl3pPr>
            <a:lvl4pPr marL="733929" indent="-285739">
              <a:spcBef>
                <a:spcPts val="500"/>
              </a:spcBef>
              <a:buFont typeface="Arial"/>
              <a:buChar char="•"/>
              <a:defRPr sz="2000">
                <a:gradFill>
                  <a:gsLst>
                    <a:gs pos="57576">
                      <a:schemeClr val="tx1"/>
                    </a:gs>
                    <a:gs pos="35000">
                      <a:schemeClr val="tx1"/>
                    </a:gs>
                  </a:gsLst>
                  <a:lin ang="5400000" scaled="0"/>
                </a:gradFill>
              </a:defRPr>
            </a:lvl4pPr>
            <a:lvl5pPr marL="958024" indent="-285739">
              <a:spcBef>
                <a:spcPts val="500"/>
              </a:spcBef>
              <a:buFont typeface="Arial"/>
              <a:buChar char="•"/>
              <a:defRPr sz="20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1"/>
          </p:nvPr>
        </p:nvSpPr>
        <p:spPr>
          <a:xfrm>
            <a:off x="6275884" y="1189176"/>
            <a:ext cx="5254643" cy="1918539"/>
          </a:xfrm>
        </p:spPr>
        <p:txBody>
          <a:bodyPr/>
          <a:lstStyle>
            <a:lvl1pPr marL="0" indent="0">
              <a:spcBef>
                <a:spcPts val="1000"/>
              </a:spcBef>
              <a:buNone/>
              <a:defRPr>
                <a:gradFill>
                  <a:gsLst>
                    <a:gs pos="57576">
                      <a:schemeClr val="tx1"/>
                    </a:gs>
                    <a:gs pos="35000">
                      <a:schemeClr val="tx1"/>
                    </a:gs>
                  </a:gsLst>
                  <a:lin ang="5400000" scaled="0"/>
                </a:gradFill>
                <a:latin typeface="+mn-lt"/>
              </a:defRPr>
            </a:lvl1pPr>
            <a:lvl2pPr marL="285739" indent="-285739">
              <a:spcBef>
                <a:spcPts val="500"/>
              </a:spcBef>
              <a:buFont typeface="Arial"/>
              <a:buChar char="•"/>
              <a:defRPr sz="2000">
                <a:gradFill>
                  <a:gsLst>
                    <a:gs pos="57576">
                      <a:schemeClr val="tx1"/>
                    </a:gs>
                    <a:gs pos="35000">
                      <a:schemeClr val="tx1"/>
                    </a:gs>
                  </a:gsLst>
                  <a:lin ang="5400000" scaled="0"/>
                </a:gradFill>
              </a:defRPr>
            </a:lvl2pPr>
            <a:lvl3pPr marL="509834" indent="-285739">
              <a:spcBef>
                <a:spcPts val="500"/>
              </a:spcBef>
              <a:buFont typeface="Arial"/>
              <a:buChar char="•"/>
              <a:defRPr sz="2000">
                <a:gradFill>
                  <a:gsLst>
                    <a:gs pos="57576">
                      <a:schemeClr val="tx1"/>
                    </a:gs>
                    <a:gs pos="35000">
                      <a:schemeClr val="tx1"/>
                    </a:gs>
                  </a:gsLst>
                  <a:lin ang="5400000" scaled="0"/>
                </a:gradFill>
              </a:defRPr>
            </a:lvl3pPr>
            <a:lvl4pPr marL="733929" indent="-285739">
              <a:spcBef>
                <a:spcPts val="500"/>
              </a:spcBef>
              <a:buFont typeface="Arial"/>
              <a:buChar char="•"/>
              <a:defRPr sz="2000">
                <a:gradFill>
                  <a:gsLst>
                    <a:gs pos="57576">
                      <a:schemeClr val="tx1"/>
                    </a:gs>
                    <a:gs pos="35000">
                      <a:schemeClr val="tx1"/>
                    </a:gs>
                  </a:gsLst>
                  <a:lin ang="5400000" scaled="0"/>
                </a:gradFill>
              </a:defRPr>
            </a:lvl4pPr>
            <a:lvl5pPr marL="958024" indent="-285739">
              <a:spcBef>
                <a:spcPts val="500"/>
              </a:spcBef>
              <a:buFont typeface="Arial"/>
              <a:buChar char="•"/>
              <a:defRPr sz="20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62738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656747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241144" y="1189177"/>
            <a:ext cx="5681618" cy="4480844"/>
          </a:xfrm>
        </p:spPr>
        <p:txBody>
          <a:bodyPr>
            <a:normAutofit/>
          </a:bodyPr>
          <a:lstStyle>
            <a:lvl1pPr marL="0" indent="0">
              <a:spcBef>
                <a:spcPts val="1000"/>
              </a:spcBef>
              <a:buNone/>
              <a:defRPr>
                <a:gradFill>
                  <a:gsLst>
                    <a:gs pos="57576">
                      <a:schemeClr val="tx1"/>
                    </a:gs>
                    <a:gs pos="35000">
                      <a:schemeClr val="tx1"/>
                    </a:gs>
                  </a:gsLst>
                  <a:lin ang="5400000" scaled="0"/>
                </a:gradFill>
                <a:latin typeface="+mn-lt"/>
              </a:defRPr>
            </a:lvl1pPr>
            <a:lvl2pPr marL="285739" indent="-285739">
              <a:spcBef>
                <a:spcPts val="500"/>
              </a:spcBef>
              <a:buFont typeface="Arial"/>
              <a:buChar char="•"/>
              <a:defRPr sz="2000">
                <a:gradFill>
                  <a:gsLst>
                    <a:gs pos="57576">
                      <a:schemeClr val="tx1"/>
                    </a:gs>
                    <a:gs pos="35000">
                      <a:schemeClr val="tx1"/>
                    </a:gs>
                  </a:gsLst>
                  <a:lin ang="5400000" scaled="0"/>
                </a:gradFill>
              </a:defRPr>
            </a:lvl2pPr>
            <a:lvl3pPr marL="509834" indent="-285739">
              <a:spcBef>
                <a:spcPts val="500"/>
              </a:spcBef>
              <a:buFont typeface="Arial"/>
              <a:buChar char="•"/>
              <a:defRPr sz="2000">
                <a:gradFill>
                  <a:gsLst>
                    <a:gs pos="57576">
                      <a:schemeClr val="tx1"/>
                    </a:gs>
                    <a:gs pos="35000">
                      <a:schemeClr val="tx1"/>
                    </a:gs>
                  </a:gsLst>
                  <a:lin ang="5400000" scaled="0"/>
                </a:gradFill>
              </a:defRPr>
            </a:lvl3pPr>
            <a:lvl4pPr marL="733929" indent="-285739">
              <a:spcBef>
                <a:spcPts val="500"/>
              </a:spcBef>
              <a:buFont typeface="Arial"/>
              <a:buChar char="•"/>
              <a:defRPr sz="2000">
                <a:gradFill>
                  <a:gsLst>
                    <a:gs pos="57576">
                      <a:schemeClr val="tx1"/>
                    </a:gs>
                    <a:gs pos="35000">
                      <a:schemeClr val="tx1"/>
                    </a:gs>
                  </a:gsLst>
                  <a:lin ang="5400000" scaled="0"/>
                </a:gradFill>
              </a:defRPr>
            </a:lvl4pPr>
            <a:lvl5pPr marL="958024" indent="-285739">
              <a:spcBef>
                <a:spcPts val="500"/>
              </a:spcBef>
              <a:buFont typeface="Arial"/>
              <a:buChar char="•"/>
              <a:defRPr sz="20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42144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sz="quarter" idx="16"/>
          </p:nvPr>
        </p:nvSpPr>
        <p:spPr>
          <a:xfrm>
            <a:off x="269240" y="2735913"/>
            <a:ext cx="568782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1667"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7" name="Text Placeholder 2"/>
          <p:cNvSpPr>
            <a:spLocks noGrp="1"/>
          </p:cNvSpPr>
          <p:nvPr>
            <p:ph type="body" sz="quarter" idx="13"/>
          </p:nvPr>
        </p:nvSpPr>
        <p:spPr>
          <a:xfrm>
            <a:off x="270931" y="1189176"/>
            <a:ext cx="5687820" cy="810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667" smtClean="0">
                <a:solidFill>
                  <a:schemeClr val="bg1"/>
                </a:solidFill>
                <a:latin typeface="+mn-lt"/>
              </a:defRPr>
            </a:lvl1pPr>
            <a:lvl2pPr marL="204089" indent="0">
              <a:buNone/>
              <a:defRPr lang="en-US" sz="2167" smtClean="0">
                <a:solidFill>
                  <a:schemeClr val="lt1"/>
                </a:solidFill>
              </a:defRPr>
            </a:lvl2pPr>
            <a:lvl3pPr marL="816355" indent="0">
              <a:buNone/>
              <a:defRPr lang="en-US" sz="2167" smtClean="0">
                <a:solidFill>
                  <a:schemeClr val="lt1"/>
                </a:solidFill>
              </a:defRPr>
            </a:lvl3pPr>
            <a:lvl4pPr marL="1360592" indent="0">
              <a:buNone/>
              <a:defRPr lang="en-US" sz="2167" smtClean="0">
                <a:solidFill>
                  <a:schemeClr val="lt1"/>
                </a:solidFill>
              </a:defRPr>
            </a:lvl4pPr>
            <a:lvl5pPr marL="1904829" indent="0">
              <a:buNone/>
              <a:defRPr lang="en-US" sz="2167">
                <a:solidFill>
                  <a:schemeClr val="lt1"/>
                </a:solidFill>
              </a:defRPr>
            </a:lvl5pPr>
          </a:lstStyle>
          <a:p>
            <a:pPr marL="0" lvl="0"/>
            <a:r>
              <a:rPr lang="en-US"/>
              <a:t>Click to edit Master text styles</a:t>
            </a:r>
          </a:p>
        </p:txBody>
      </p:sp>
      <p:sp>
        <p:nvSpPr>
          <p:cNvPr id="8" name="Text Placeholder 2"/>
          <p:cNvSpPr>
            <a:spLocks noGrp="1"/>
          </p:cNvSpPr>
          <p:nvPr>
            <p:ph type="body" sz="quarter" idx="15"/>
          </p:nvPr>
        </p:nvSpPr>
        <p:spPr>
          <a:xfrm>
            <a:off x="269240" y="2095500"/>
            <a:ext cx="5687820" cy="5423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333" dirty="0" smtClean="0">
                <a:solidFill>
                  <a:srgbClr val="013B4E"/>
                </a:solidFill>
              </a:defRPr>
            </a:lvl1pPr>
          </a:lstStyle>
          <a:p>
            <a:pPr marL="0" lvl="0"/>
            <a:r>
              <a:rPr lang="en-US"/>
              <a:t>Click to edit Master text styles</a:t>
            </a:r>
          </a:p>
        </p:txBody>
      </p:sp>
      <p:sp>
        <p:nvSpPr>
          <p:cNvPr id="9" name="Text Placeholder 2"/>
          <p:cNvSpPr>
            <a:spLocks noGrp="1"/>
          </p:cNvSpPr>
          <p:nvPr>
            <p:ph type="body" sz="quarter" idx="17"/>
          </p:nvPr>
        </p:nvSpPr>
        <p:spPr>
          <a:xfrm>
            <a:off x="269240" y="3245480"/>
            <a:ext cx="568782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1667"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0" name="Text Placeholder 2"/>
          <p:cNvSpPr>
            <a:spLocks noGrp="1"/>
          </p:cNvSpPr>
          <p:nvPr>
            <p:ph type="body" sz="quarter" idx="18"/>
          </p:nvPr>
        </p:nvSpPr>
        <p:spPr>
          <a:xfrm>
            <a:off x="269240" y="3755048"/>
            <a:ext cx="568782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1667"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1" name="Text Placeholder 2"/>
          <p:cNvSpPr>
            <a:spLocks noGrp="1"/>
          </p:cNvSpPr>
          <p:nvPr>
            <p:ph type="body" sz="quarter" idx="19"/>
          </p:nvPr>
        </p:nvSpPr>
        <p:spPr>
          <a:xfrm>
            <a:off x="269240" y="4264615"/>
            <a:ext cx="568782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1667"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2" name="Text Placeholder 2"/>
          <p:cNvSpPr>
            <a:spLocks noGrp="1"/>
          </p:cNvSpPr>
          <p:nvPr>
            <p:ph type="body" sz="quarter" idx="20"/>
          </p:nvPr>
        </p:nvSpPr>
        <p:spPr>
          <a:xfrm>
            <a:off x="269240" y="4774183"/>
            <a:ext cx="568782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1667"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3" name="Text Placeholder 2"/>
          <p:cNvSpPr>
            <a:spLocks noGrp="1"/>
          </p:cNvSpPr>
          <p:nvPr>
            <p:ph type="body" sz="quarter" idx="21"/>
          </p:nvPr>
        </p:nvSpPr>
        <p:spPr>
          <a:xfrm>
            <a:off x="269240" y="5283748"/>
            <a:ext cx="568782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1667"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5" name="Text Placeholder 2"/>
          <p:cNvSpPr>
            <a:spLocks noGrp="1"/>
          </p:cNvSpPr>
          <p:nvPr>
            <p:ph type="body" sz="quarter" idx="14"/>
          </p:nvPr>
        </p:nvSpPr>
        <p:spPr>
          <a:xfrm>
            <a:off x="6234523" y="1189176"/>
            <a:ext cx="5684520" cy="8108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2667" dirty="0" smtClean="0">
                <a:solidFill>
                  <a:schemeClr val="bg1"/>
                </a:solidFill>
                <a:latin typeface="+mn-lt"/>
              </a:defRPr>
            </a:lvl1pPr>
          </a:lstStyle>
          <a:p>
            <a:pPr marL="0" lvl="0" indent="0">
              <a:buNone/>
            </a:pPr>
            <a:r>
              <a:rPr lang="en-US"/>
              <a:t>Click to edit Master text styles</a:t>
            </a:r>
          </a:p>
        </p:txBody>
      </p:sp>
      <p:sp>
        <p:nvSpPr>
          <p:cNvPr id="14" name="Content Placeholder 39"/>
          <p:cNvSpPr>
            <a:spLocks noGrp="1"/>
          </p:cNvSpPr>
          <p:nvPr>
            <p:ph sz="quarter" idx="22" hasCustomPrompt="1"/>
          </p:nvPr>
        </p:nvSpPr>
        <p:spPr>
          <a:xfrm>
            <a:off x="6234523" y="2095498"/>
            <a:ext cx="5684520" cy="461601"/>
          </a:xfrm>
          <a:prstGeom prst="rect">
            <a:avLst/>
          </a:prstGeom>
          <a:noFill/>
        </p:spPr>
        <p:txBody>
          <a:bodyPr lIns="182880" tIns="137160" bIns="0"/>
          <a:lstStyle>
            <a:lvl1pPr marL="0" indent="0">
              <a:buFont typeface="Arial"/>
              <a:buNone/>
              <a:defRPr sz="2333">
                <a:gradFill>
                  <a:gsLst>
                    <a:gs pos="1250">
                      <a:srgbClr val="FFFFFF"/>
                    </a:gs>
                    <a:gs pos="100000">
                      <a:srgbClr val="FFFFFF"/>
                    </a:gs>
                  </a:gsLst>
                  <a:lin ang="5400000" scaled="0"/>
                </a:gradFill>
                <a:latin typeface="+mn-lt"/>
              </a:defRPr>
            </a:lvl1pPr>
            <a:lvl2pPr marL="829975" indent="-285739">
              <a:buFont typeface="Arial"/>
              <a:buChar char="•"/>
              <a:defRPr sz="2000">
                <a:solidFill>
                  <a:srgbClr val="013B4E"/>
                </a:solidFill>
              </a:defRPr>
            </a:lvl2pPr>
            <a:lvl3pPr marL="1374213" indent="-285739">
              <a:buFont typeface="Arial"/>
              <a:buChar char="•"/>
              <a:defRPr sz="2000">
                <a:solidFill>
                  <a:srgbClr val="013B4E"/>
                </a:solidFill>
              </a:defRPr>
            </a:lvl3pPr>
            <a:lvl4pPr marL="1918449" indent="-285739">
              <a:buFont typeface="Arial"/>
              <a:buChar char="•"/>
              <a:defRPr sz="2000">
                <a:solidFill>
                  <a:srgbClr val="013B4E"/>
                </a:solidFill>
              </a:defRPr>
            </a:lvl4pPr>
            <a:lvl5pPr marL="2462686" indent="-285739">
              <a:buFont typeface="Arial"/>
              <a:buChar char="•"/>
              <a:defRPr sz="2000">
                <a:solidFill>
                  <a:srgbClr val="013B4E"/>
                </a:solidFill>
              </a:defRPr>
            </a:lvl5pPr>
          </a:lstStyle>
          <a:p>
            <a:pPr lvl="0"/>
            <a:r>
              <a:rPr lang="en-US" dirty="0"/>
              <a:t>Tap icon to add content</a:t>
            </a:r>
          </a:p>
        </p:txBody>
      </p:sp>
    </p:spTree>
    <p:extLst>
      <p:ext uri="{BB962C8B-B14F-4D97-AF65-F5344CB8AC3E}">
        <p14:creationId xmlns:p14="http://schemas.microsoft.com/office/powerpoint/2010/main" val="161853136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Blee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2001" cy="554062"/>
          </a:xfrm>
        </p:spPr>
        <p:txBody>
          <a:bodyPr/>
          <a:lstStyle/>
          <a:p>
            <a:r>
              <a:rPr lang="en-US" dirty="0"/>
              <a:t>Tap icon to insert image</a:t>
            </a:r>
          </a:p>
        </p:txBody>
      </p:sp>
    </p:spTree>
    <p:extLst>
      <p:ext uri="{BB962C8B-B14F-4D97-AF65-F5344CB8AC3E}">
        <p14:creationId xmlns:p14="http://schemas.microsoft.com/office/powerpoint/2010/main" val="23450014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537105" y="291042"/>
            <a:ext cx="11654896" cy="898261"/>
          </a:xfrm>
        </p:spPr>
        <p:txBody>
          <a:bodyPr/>
          <a:lstStyle/>
          <a:p>
            <a:r>
              <a:rPr lang="en-US" dirty="0"/>
              <a:t>Sample Code Slide</a:t>
            </a:r>
          </a:p>
        </p:txBody>
      </p:sp>
      <p:sp>
        <p:nvSpPr>
          <p:cNvPr id="4" name="Text Placeholder 2"/>
          <p:cNvSpPr>
            <a:spLocks noGrp="1"/>
          </p:cNvSpPr>
          <p:nvPr>
            <p:ph type="body" sz="quarter" idx="4294967295"/>
          </p:nvPr>
        </p:nvSpPr>
        <p:spPr>
          <a:xfrm>
            <a:off x="571500" y="1189303"/>
            <a:ext cx="11080750" cy="1826141"/>
          </a:xfrm>
        </p:spPr>
        <p:txBody>
          <a:bodyPr/>
          <a:lstStyle>
            <a:lvl1pPr>
              <a:defRPr sz="2000" b="0" i="0">
                <a:latin typeface="Consolas"/>
                <a:cs typeface="Consolas"/>
              </a:defRPr>
            </a:lvl1pPr>
          </a:lstStyle>
          <a:p>
            <a:pPr lvl="0"/>
            <a:r>
              <a:rPr lang="en-US">
                <a:solidFill>
                  <a:schemeClr val="tx1"/>
                </a:solidFill>
                <a:latin typeface="Arial"/>
                <a:cs typeface="Arial"/>
              </a:rPr>
              <a:t>Click to edit Master text styles</a:t>
            </a:r>
          </a:p>
          <a:p>
            <a:pPr lvl="1"/>
            <a:r>
              <a:rPr lang="en-US">
                <a:solidFill>
                  <a:schemeClr val="tx1"/>
                </a:solidFill>
                <a:latin typeface="Arial"/>
                <a:cs typeface="Arial"/>
              </a:rPr>
              <a:t>Second level</a:t>
            </a:r>
          </a:p>
          <a:p>
            <a:pPr lvl="2"/>
            <a:r>
              <a:rPr lang="en-US">
                <a:solidFill>
                  <a:schemeClr val="tx1"/>
                </a:solidFill>
                <a:latin typeface="Arial"/>
                <a:cs typeface="Arial"/>
              </a:rPr>
              <a:t>Third level</a:t>
            </a:r>
          </a:p>
          <a:p>
            <a:pPr lvl="3"/>
            <a:r>
              <a:rPr lang="en-US">
                <a:solidFill>
                  <a:schemeClr val="tx1"/>
                </a:solidFill>
                <a:latin typeface="Arial"/>
                <a:cs typeface="Arial"/>
              </a:rPr>
              <a:t>Fourth level</a:t>
            </a:r>
          </a:p>
          <a:p>
            <a:pPr lvl="4"/>
            <a:r>
              <a:rPr lang="en-US">
                <a:solidFill>
                  <a:schemeClr val="tx1"/>
                </a:solidFill>
                <a:latin typeface="Arial"/>
                <a:cs typeface="Arial"/>
              </a:rPr>
              <a:t>Fifth level</a:t>
            </a:r>
            <a:endParaRPr lang="en-US" sz="2000" b="0" dirty="0">
              <a:solidFill>
                <a:schemeClr val="tx1"/>
              </a:solidFill>
              <a:latin typeface="Arial"/>
              <a:cs typeface="Arial"/>
            </a:endParaRPr>
          </a:p>
        </p:txBody>
      </p:sp>
    </p:spTree>
    <p:extLst>
      <p:ext uri="{BB962C8B-B14F-4D97-AF65-F5344CB8AC3E}">
        <p14:creationId xmlns:p14="http://schemas.microsoft.com/office/powerpoint/2010/main" val="5643244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de Revers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idx="4294967295" hasCustomPrompt="1"/>
          </p:nvPr>
        </p:nvSpPr>
        <p:spPr>
          <a:xfrm>
            <a:off x="537105" y="291042"/>
            <a:ext cx="11654896" cy="898261"/>
          </a:xfrm>
        </p:spPr>
        <p:txBody>
          <a:bodyPr/>
          <a:lstStyle>
            <a:lvl1pPr>
              <a:defRPr>
                <a:solidFill>
                  <a:srgbClr val="00BBC9"/>
                </a:solidFill>
              </a:defRPr>
            </a:lvl1pPr>
          </a:lstStyle>
          <a:p>
            <a:r>
              <a:rPr lang="en-US" dirty="0"/>
              <a:t>Sample Code Slide </a:t>
            </a:r>
          </a:p>
        </p:txBody>
      </p:sp>
      <p:sp>
        <p:nvSpPr>
          <p:cNvPr id="7" name="Text Placeholder 2"/>
          <p:cNvSpPr>
            <a:spLocks noGrp="1"/>
          </p:cNvSpPr>
          <p:nvPr>
            <p:ph type="body" sz="quarter" idx="4294967295"/>
          </p:nvPr>
        </p:nvSpPr>
        <p:spPr>
          <a:xfrm>
            <a:off x="571500" y="1189303"/>
            <a:ext cx="11080750" cy="1918539"/>
          </a:xfrm>
        </p:spPr>
        <p:txBody>
          <a:bodyPr/>
          <a:lstStyle>
            <a:lvl1pPr>
              <a:defRPr b="0" i="0">
                <a:latin typeface="Consolas"/>
                <a:cs typeface="Consolas"/>
              </a:defRPr>
            </a:lvl1pPr>
          </a:lstStyle>
          <a:p>
            <a:pPr lvl="0"/>
            <a:r>
              <a:rPr lang="en-US">
                <a:solidFill>
                  <a:schemeClr val="tx1"/>
                </a:solidFill>
                <a:latin typeface="Arial"/>
                <a:cs typeface="Arial"/>
              </a:rPr>
              <a:t>Click to edit Master text styles</a:t>
            </a:r>
          </a:p>
          <a:p>
            <a:pPr lvl="1"/>
            <a:r>
              <a:rPr lang="en-US">
                <a:solidFill>
                  <a:schemeClr val="tx1"/>
                </a:solidFill>
                <a:latin typeface="Arial"/>
                <a:cs typeface="Arial"/>
              </a:rPr>
              <a:t>Second level</a:t>
            </a:r>
          </a:p>
          <a:p>
            <a:pPr lvl="2"/>
            <a:r>
              <a:rPr lang="en-US">
                <a:solidFill>
                  <a:schemeClr val="tx1"/>
                </a:solidFill>
                <a:latin typeface="Arial"/>
                <a:cs typeface="Arial"/>
              </a:rPr>
              <a:t>Third level</a:t>
            </a:r>
          </a:p>
          <a:p>
            <a:pPr lvl="3"/>
            <a:r>
              <a:rPr lang="en-US">
                <a:solidFill>
                  <a:schemeClr val="tx1"/>
                </a:solidFill>
                <a:latin typeface="Arial"/>
                <a:cs typeface="Arial"/>
              </a:rPr>
              <a:t>Fourth level</a:t>
            </a:r>
          </a:p>
          <a:p>
            <a:pPr lvl="4"/>
            <a:r>
              <a:rPr lang="en-US">
                <a:solidFill>
                  <a:schemeClr val="tx1"/>
                </a:solidFill>
                <a:latin typeface="Arial"/>
                <a:cs typeface="Arial"/>
              </a:rPr>
              <a:t>Fifth level</a:t>
            </a:r>
            <a:endParaRPr lang="en-US" sz="2000" b="0" dirty="0">
              <a:solidFill>
                <a:schemeClr val="tx1"/>
              </a:solidFill>
              <a:latin typeface="Arial"/>
              <a:cs typeface="Arial"/>
            </a:endParaRPr>
          </a:p>
        </p:txBody>
      </p:sp>
      <p:pic>
        <p:nvPicPr>
          <p:cNvPr id="5" name="Picture 4"/>
          <p:cNvPicPr>
            <a:picLocks noChangeAspect="1"/>
          </p:cNvPicPr>
          <p:nvPr userDrawn="1"/>
        </p:nvPicPr>
        <p:blipFill>
          <a:blip r:embed="rId3"/>
          <a:stretch>
            <a:fillRect/>
          </a:stretch>
        </p:blipFill>
        <p:spPr>
          <a:xfrm>
            <a:off x="10735775" y="288052"/>
            <a:ext cx="1226790" cy="421473"/>
          </a:xfrm>
          <a:prstGeom prst="rect">
            <a:avLst/>
          </a:prstGeom>
        </p:spPr>
      </p:pic>
    </p:spTree>
    <p:extLst>
      <p:ext uri="{BB962C8B-B14F-4D97-AF65-F5344CB8AC3E}">
        <p14:creationId xmlns:p14="http://schemas.microsoft.com/office/powerpoint/2010/main" val="1807047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userDrawn="1"/>
        </p:nvSpPr>
        <p:spPr bwMode="auto">
          <a:xfrm>
            <a:off x="269239" y="2077801"/>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7"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userDrawn="1"/>
        </p:nvPicPr>
        <p:blipFill>
          <a:blip r:embed="rId3"/>
          <a:stretch>
            <a:fillRect/>
          </a:stretch>
        </p:blipFill>
        <p:spPr>
          <a:xfrm>
            <a:off x="1433366" y="1239909"/>
            <a:ext cx="9118295" cy="3132667"/>
          </a:xfrm>
          <a:prstGeom prst="rect">
            <a:avLst/>
          </a:prstGeom>
        </p:spPr>
      </p:pic>
      <p:sp>
        <p:nvSpPr>
          <p:cNvPr id="9" name="TextBox 8"/>
          <p:cNvSpPr txBox="1"/>
          <p:nvPr userDrawn="1"/>
        </p:nvSpPr>
        <p:spPr>
          <a:xfrm>
            <a:off x="4365299" y="4928046"/>
            <a:ext cx="3249287" cy="887487"/>
          </a:xfrm>
          <a:prstGeom prst="rect">
            <a:avLst/>
          </a:prstGeom>
          <a:noFill/>
          <a:effectLst>
            <a:outerShdw blurRad="50800" dist="38100" dir="2700000" algn="tl" rotWithShape="0">
              <a:prstClr val="black">
                <a:alpha val="40000"/>
              </a:prstClr>
            </a:outerShdw>
          </a:effectLst>
        </p:spPr>
        <p:txBody>
          <a:bodyPr wrap="none" lIns="152400" tIns="121920" rIns="152400" bIns="121920" rtlCol="0">
            <a:spAutoFit/>
          </a:bodyPr>
          <a:lstStyle/>
          <a:p>
            <a:pPr algn="ctr" defTabSz="914307"/>
            <a:r>
              <a:rPr lang="en-US" sz="4167" b="1" dirty="0">
                <a:solidFill>
                  <a:srgbClr val="FFFFFF"/>
                </a:solidFill>
              </a:rPr>
              <a:t># D a t a 1 7</a:t>
            </a:r>
          </a:p>
        </p:txBody>
      </p:sp>
    </p:spTree>
    <p:extLst>
      <p:ext uri="{BB962C8B-B14F-4D97-AF65-F5344CB8AC3E}">
        <p14:creationId xmlns:p14="http://schemas.microsoft.com/office/powerpoint/2010/main" val="20793047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White">
    <p:bg>
      <p:bgPr>
        <a:blipFill rotWithShape="1">
          <a:blip r:embed="rId2">
            <a:alphaModFix amt="50000"/>
          </a:blip>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3"/>
          <a:stretch>
            <a:fillRect/>
          </a:stretch>
        </p:blipFill>
        <p:spPr>
          <a:xfrm>
            <a:off x="10445319" y="382652"/>
            <a:ext cx="1460799" cy="501869"/>
          </a:xfrm>
          <a:prstGeom prst="rect">
            <a:avLst/>
          </a:prstGeom>
        </p:spPr>
      </p:pic>
      <p:sp>
        <p:nvSpPr>
          <p:cNvPr id="6" name="Title 4"/>
          <p:cNvSpPr>
            <a:spLocks noGrp="1"/>
          </p:cNvSpPr>
          <p:nvPr>
            <p:ph type="title"/>
          </p:nvPr>
        </p:nvSpPr>
        <p:spPr>
          <a:xfrm>
            <a:off x="621554" y="2461533"/>
            <a:ext cx="9863340" cy="899665"/>
          </a:xfrm>
        </p:spPr>
        <p:txBody>
          <a:bodyPr/>
          <a:lstStyle>
            <a:lvl1pPr algn="l">
              <a:defRPr sz="5500">
                <a:solidFill>
                  <a:srgbClr val="00BBC9"/>
                </a:solidFill>
              </a:defRPr>
            </a:lvl1pPr>
          </a:lstStyle>
          <a:p>
            <a:r>
              <a:rPr lang="en-US" dirty="0"/>
              <a:t>Click to edit Master title style</a:t>
            </a:r>
          </a:p>
        </p:txBody>
      </p:sp>
      <p:sp>
        <p:nvSpPr>
          <p:cNvPr id="8" name="Text Placeholder 6"/>
          <p:cNvSpPr>
            <a:spLocks noGrp="1"/>
          </p:cNvSpPr>
          <p:nvPr>
            <p:ph type="body" sz="quarter" idx="10"/>
          </p:nvPr>
        </p:nvSpPr>
        <p:spPr>
          <a:xfrm>
            <a:off x="621554" y="4774407"/>
            <a:ext cx="9863667" cy="461665"/>
          </a:xfrm>
        </p:spPr>
        <p:txBody>
          <a:bodyPr/>
          <a:lstStyle>
            <a:lvl1pPr marL="0" indent="0">
              <a:buNone/>
              <a:defRPr sz="2000">
                <a:solidFill>
                  <a:srgbClr val="150454"/>
                </a:solidFill>
                <a:latin typeface="+mn-lt"/>
              </a:defRPr>
            </a:lvl1pPr>
            <a:lvl2pPr marL="336143" indent="0">
              <a:buNone/>
              <a:defRPr>
                <a:gradFill>
                  <a:gsLst>
                    <a:gs pos="1250">
                      <a:schemeClr val="bg1"/>
                    </a:gs>
                    <a:gs pos="100000">
                      <a:schemeClr val="bg1"/>
                    </a:gs>
                  </a:gsLst>
                  <a:lin ang="5400000" scaled="0"/>
                </a:gradFill>
              </a:defRPr>
            </a:lvl2pPr>
            <a:lvl3pPr marL="560238" indent="0">
              <a:buNone/>
              <a:defRPr>
                <a:gradFill>
                  <a:gsLst>
                    <a:gs pos="1250">
                      <a:schemeClr val="bg1"/>
                    </a:gs>
                    <a:gs pos="100000">
                      <a:schemeClr val="bg1"/>
                    </a:gs>
                  </a:gsLst>
                  <a:lin ang="5400000" scaled="0"/>
                </a:gradFill>
              </a:defRPr>
            </a:lvl3pPr>
            <a:lvl4pPr marL="784334" indent="0">
              <a:buNone/>
              <a:defRPr>
                <a:gradFill>
                  <a:gsLst>
                    <a:gs pos="1250">
                      <a:schemeClr val="bg1"/>
                    </a:gs>
                    <a:gs pos="100000">
                      <a:schemeClr val="bg1"/>
                    </a:gs>
                  </a:gsLst>
                  <a:lin ang="5400000" scaled="0"/>
                </a:gradFill>
              </a:defRPr>
            </a:lvl4pPr>
            <a:lvl5pPr marL="1008429"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9" name="Picture 8"/>
          <p:cNvPicPr>
            <a:picLocks noChangeAspect="1"/>
          </p:cNvPicPr>
          <p:nvPr userDrawn="1"/>
        </p:nvPicPr>
        <p:blipFill>
          <a:blip r:embed="rId4"/>
          <a:stretch>
            <a:fillRect/>
          </a:stretch>
        </p:blipFill>
        <p:spPr>
          <a:xfrm>
            <a:off x="739996" y="1519565"/>
            <a:ext cx="547525" cy="366588"/>
          </a:xfrm>
          <a:prstGeom prst="rect">
            <a:avLst/>
          </a:prstGeom>
        </p:spPr>
      </p:pic>
    </p:spTree>
    <p:extLst>
      <p:ext uri="{BB962C8B-B14F-4D97-AF65-F5344CB8AC3E}">
        <p14:creationId xmlns:p14="http://schemas.microsoft.com/office/powerpoint/2010/main" val="40492454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Blu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21554" y="2461533"/>
            <a:ext cx="9863340" cy="899665"/>
          </a:xfrm>
        </p:spPr>
        <p:txBody>
          <a:bodyPr/>
          <a:lstStyle>
            <a:lvl1pPr algn="l">
              <a:defRPr sz="5500">
                <a:solidFill>
                  <a:srgbClr val="00BBC9"/>
                </a:solidFill>
              </a:defRPr>
            </a:lvl1pPr>
          </a:lstStyle>
          <a:p>
            <a:r>
              <a:rPr lang="en-US" dirty="0"/>
              <a:t>Click to edit Master title style</a:t>
            </a:r>
          </a:p>
        </p:txBody>
      </p:sp>
      <p:sp>
        <p:nvSpPr>
          <p:cNvPr id="7" name="Text Placeholder 6"/>
          <p:cNvSpPr>
            <a:spLocks noGrp="1"/>
          </p:cNvSpPr>
          <p:nvPr>
            <p:ph type="body" sz="quarter" idx="10"/>
          </p:nvPr>
        </p:nvSpPr>
        <p:spPr>
          <a:xfrm>
            <a:off x="621554" y="4774407"/>
            <a:ext cx="9863667" cy="461665"/>
          </a:xfrm>
        </p:spPr>
        <p:txBody>
          <a:bodyPr/>
          <a:lstStyle>
            <a:lvl1pPr marL="0" indent="0">
              <a:buNone/>
              <a:defRPr sz="2000">
                <a:gradFill>
                  <a:gsLst>
                    <a:gs pos="1250">
                      <a:schemeClr val="bg1"/>
                    </a:gs>
                    <a:gs pos="100000">
                      <a:schemeClr val="bg1"/>
                    </a:gs>
                  </a:gsLst>
                  <a:lin ang="5400000" scaled="0"/>
                </a:gradFill>
                <a:latin typeface="+mn-lt"/>
              </a:defRPr>
            </a:lvl1pPr>
            <a:lvl2pPr marL="336143" indent="0">
              <a:buNone/>
              <a:defRPr>
                <a:gradFill>
                  <a:gsLst>
                    <a:gs pos="1250">
                      <a:schemeClr val="bg1"/>
                    </a:gs>
                    <a:gs pos="100000">
                      <a:schemeClr val="bg1"/>
                    </a:gs>
                  </a:gsLst>
                  <a:lin ang="5400000" scaled="0"/>
                </a:gradFill>
              </a:defRPr>
            </a:lvl2pPr>
            <a:lvl3pPr marL="560238" indent="0">
              <a:buNone/>
              <a:defRPr>
                <a:gradFill>
                  <a:gsLst>
                    <a:gs pos="1250">
                      <a:schemeClr val="bg1"/>
                    </a:gs>
                    <a:gs pos="100000">
                      <a:schemeClr val="bg1"/>
                    </a:gs>
                  </a:gsLst>
                  <a:lin ang="5400000" scaled="0"/>
                </a:gradFill>
              </a:defRPr>
            </a:lvl3pPr>
            <a:lvl4pPr marL="784334" indent="0">
              <a:buNone/>
              <a:defRPr>
                <a:gradFill>
                  <a:gsLst>
                    <a:gs pos="1250">
                      <a:schemeClr val="bg1"/>
                    </a:gs>
                    <a:gs pos="100000">
                      <a:schemeClr val="bg1"/>
                    </a:gs>
                  </a:gsLst>
                  <a:lin ang="5400000" scaled="0"/>
                </a:gradFill>
              </a:defRPr>
            </a:lvl4pPr>
            <a:lvl5pPr marL="1008429"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8" name="Picture 7"/>
          <p:cNvPicPr>
            <a:picLocks noChangeAspect="1"/>
          </p:cNvPicPr>
          <p:nvPr userDrawn="1"/>
        </p:nvPicPr>
        <p:blipFill>
          <a:blip r:embed="rId3"/>
          <a:stretch>
            <a:fillRect/>
          </a:stretch>
        </p:blipFill>
        <p:spPr>
          <a:xfrm>
            <a:off x="10445319" y="382652"/>
            <a:ext cx="1460799" cy="501869"/>
          </a:xfrm>
          <a:prstGeom prst="rect">
            <a:avLst/>
          </a:prstGeom>
        </p:spPr>
      </p:pic>
      <p:pic>
        <p:nvPicPr>
          <p:cNvPr id="6" name="Picture 5"/>
          <p:cNvPicPr>
            <a:picLocks noChangeAspect="1"/>
          </p:cNvPicPr>
          <p:nvPr userDrawn="1"/>
        </p:nvPicPr>
        <p:blipFill>
          <a:blip r:embed="rId4"/>
          <a:stretch>
            <a:fillRect/>
          </a:stretch>
        </p:blipFill>
        <p:spPr>
          <a:xfrm>
            <a:off x="739996" y="1519565"/>
            <a:ext cx="547525" cy="366588"/>
          </a:xfrm>
          <a:prstGeom prst="rect">
            <a:avLst/>
          </a:prstGeom>
        </p:spPr>
      </p:pic>
    </p:spTree>
    <p:extLst>
      <p:ext uri="{BB962C8B-B14F-4D97-AF65-F5344CB8AC3E}">
        <p14:creationId xmlns:p14="http://schemas.microsoft.com/office/powerpoint/2010/main" val="211967203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Gree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10444087" y="381933"/>
            <a:ext cx="1462891" cy="502588"/>
          </a:xfrm>
          <a:prstGeom prst="rect">
            <a:avLst/>
          </a:prstGeom>
        </p:spPr>
      </p:pic>
      <p:sp>
        <p:nvSpPr>
          <p:cNvPr id="6" name="Title 4"/>
          <p:cNvSpPr>
            <a:spLocks noGrp="1"/>
          </p:cNvSpPr>
          <p:nvPr>
            <p:ph type="title"/>
          </p:nvPr>
        </p:nvSpPr>
        <p:spPr>
          <a:xfrm>
            <a:off x="621554" y="2461533"/>
            <a:ext cx="9863340" cy="899665"/>
          </a:xfrm>
        </p:spPr>
        <p:txBody>
          <a:bodyPr/>
          <a:lstStyle>
            <a:lvl1pPr algn="l">
              <a:defRPr sz="5500">
                <a:solidFill>
                  <a:schemeClr val="accent2"/>
                </a:solidFill>
              </a:defRPr>
            </a:lvl1pPr>
          </a:lstStyle>
          <a:p>
            <a:r>
              <a:rPr lang="en-US"/>
              <a:t>Click to edit Master title style</a:t>
            </a:r>
            <a:endParaRPr lang="en-US" dirty="0"/>
          </a:p>
        </p:txBody>
      </p:sp>
      <p:sp>
        <p:nvSpPr>
          <p:cNvPr id="9" name="Text Placeholder 6"/>
          <p:cNvSpPr>
            <a:spLocks noGrp="1"/>
          </p:cNvSpPr>
          <p:nvPr>
            <p:ph type="body" sz="quarter" idx="10"/>
          </p:nvPr>
        </p:nvSpPr>
        <p:spPr>
          <a:xfrm>
            <a:off x="621554" y="4774407"/>
            <a:ext cx="9863667" cy="461665"/>
          </a:xfrm>
        </p:spPr>
        <p:txBody>
          <a:bodyPr/>
          <a:lstStyle>
            <a:lvl1pPr marL="0" indent="0">
              <a:buNone/>
              <a:defRPr sz="2000">
                <a:gradFill>
                  <a:gsLst>
                    <a:gs pos="1250">
                      <a:schemeClr val="bg1"/>
                    </a:gs>
                    <a:gs pos="100000">
                      <a:schemeClr val="bg1"/>
                    </a:gs>
                  </a:gsLst>
                  <a:lin ang="5400000" scaled="0"/>
                </a:gradFill>
                <a:latin typeface="+mn-lt"/>
              </a:defRPr>
            </a:lvl1pPr>
            <a:lvl2pPr marL="336143" indent="0">
              <a:buNone/>
              <a:defRPr>
                <a:gradFill>
                  <a:gsLst>
                    <a:gs pos="1250">
                      <a:schemeClr val="bg1"/>
                    </a:gs>
                    <a:gs pos="100000">
                      <a:schemeClr val="bg1"/>
                    </a:gs>
                  </a:gsLst>
                  <a:lin ang="5400000" scaled="0"/>
                </a:gradFill>
              </a:defRPr>
            </a:lvl2pPr>
            <a:lvl3pPr marL="560238" indent="0">
              <a:buNone/>
              <a:defRPr>
                <a:gradFill>
                  <a:gsLst>
                    <a:gs pos="1250">
                      <a:schemeClr val="bg1"/>
                    </a:gs>
                    <a:gs pos="100000">
                      <a:schemeClr val="bg1"/>
                    </a:gs>
                  </a:gsLst>
                  <a:lin ang="5400000" scaled="0"/>
                </a:gradFill>
              </a:defRPr>
            </a:lvl3pPr>
            <a:lvl4pPr marL="784334" indent="0">
              <a:buNone/>
              <a:defRPr>
                <a:gradFill>
                  <a:gsLst>
                    <a:gs pos="1250">
                      <a:schemeClr val="bg1"/>
                    </a:gs>
                    <a:gs pos="100000">
                      <a:schemeClr val="bg1"/>
                    </a:gs>
                  </a:gsLst>
                  <a:lin ang="5400000" scaled="0"/>
                </a:gradFill>
              </a:defRPr>
            </a:lvl4pPr>
            <a:lvl5pPr marL="1008429"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2" name="Picture 1"/>
          <p:cNvPicPr>
            <a:picLocks noChangeAspect="1"/>
          </p:cNvPicPr>
          <p:nvPr userDrawn="1"/>
        </p:nvPicPr>
        <p:blipFill>
          <a:blip r:embed="rId4"/>
          <a:stretch>
            <a:fillRect/>
          </a:stretch>
        </p:blipFill>
        <p:spPr>
          <a:xfrm>
            <a:off x="739996" y="1519566"/>
            <a:ext cx="543234" cy="363714"/>
          </a:xfrm>
          <a:prstGeom prst="rect">
            <a:avLst/>
          </a:prstGeom>
        </p:spPr>
      </p:pic>
    </p:spTree>
    <p:extLst>
      <p:ext uri="{BB962C8B-B14F-4D97-AF65-F5344CB8AC3E}">
        <p14:creationId xmlns:p14="http://schemas.microsoft.com/office/powerpoint/2010/main" val="6019079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Orang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3"/>
          <a:stretch>
            <a:fillRect/>
          </a:stretch>
        </p:blipFill>
        <p:spPr>
          <a:xfrm>
            <a:off x="10443916" y="384334"/>
            <a:ext cx="1455901" cy="500187"/>
          </a:xfrm>
          <a:prstGeom prst="rect">
            <a:avLst/>
          </a:prstGeom>
        </p:spPr>
      </p:pic>
      <p:sp>
        <p:nvSpPr>
          <p:cNvPr id="7" name="Title 4"/>
          <p:cNvSpPr>
            <a:spLocks noGrp="1"/>
          </p:cNvSpPr>
          <p:nvPr>
            <p:ph type="title"/>
          </p:nvPr>
        </p:nvSpPr>
        <p:spPr>
          <a:xfrm>
            <a:off x="621554" y="2461533"/>
            <a:ext cx="9863340" cy="899665"/>
          </a:xfrm>
        </p:spPr>
        <p:txBody>
          <a:bodyPr/>
          <a:lstStyle>
            <a:lvl1pPr algn="l">
              <a:defRPr sz="5500">
                <a:solidFill>
                  <a:schemeClr val="accent4"/>
                </a:solidFill>
              </a:defRPr>
            </a:lvl1pPr>
          </a:lstStyle>
          <a:p>
            <a:r>
              <a:rPr lang="en-US" dirty="0"/>
              <a:t>Click to edit Master title style</a:t>
            </a:r>
          </a:p>
        </p:txBody>
      </p:sp>
      <p:sp>
        <p:nvSpPr>
          <p:cNvPr id="8" name="Text Placeholder 6"/>
          <p:cNvSpPr>
            <a:spLocks noGrp="1"/>
          </p:cNvSpPr>
          <p:nvPr>
            <p:ph type="body" sz="quarter" idx="10"/>
          </p:nvPr>
        </p:nvSpPr>
        <p:spPr>
          <a:xfrm>
            <a:off x="621554" y="4774407"/>
            <a:ext cx="9863667" cy="461665"/>
          </a:xfrm>
        </p:spPr>
        <p:txBody>
          <a:bodyPr/>
          <a:lstStyle>
            <a:lvl1pPr marL="0" indent="0">
              <a:buNone/>
              <a:defRPr sz="2000">
                <a:gradFill>
                  <a:gsLst>
                    <a:gs pos="1250">
                      <a:schemeClr val="bg1"/>
                    </a:gs>
                    <a:gs pos="100000">
                      <a:schemeClr val="bg1"/>
                    </a:gs>
                  </a:gsLst>
                  <a:lin ang="5400000" scaled="0"/>
                </a:gradFill>
                <a:latin typeface="+mn-lt"/>
              </a:defRPr>
            </a:lvl1pPr>
            <a:lvl2pPr marL="336143" indent="0">
              <a:buNone/>
              <a:defRPr>
                <a:gradFill>
                  <a:gsLst>
                    <a:gs pos="1250">
                      <a:schemeClr val="bg1"/>
                    </a:gs>
                    <a:gs pos="100000">
                      <a:schemeClr val="bg1"/>
                    </a:gs>
                  </a:gsLst>
                  <a:lin ang="5400000" scaled="0"/>
                </a:gradFill>
              </a:defRPr>
            </a:lvl2pPr>
            <a:lvl3pPr marL="560238" indent="0">
              <a:buNone/>
              <a:defRPr>
                <a:gradFill>
                  <a:gsLst>
                    <a:gs pos="1250">
                      <a:schemeClr val="bg1"/>
                    </a:gs>
                    <a:gs pos="100000">
                      <a:schemeClr val="bg1"/>
                    </a:gs>
                  </a:gsLst>
                  <a:lin ang="5400000" scaled="0"/>
                </a:gradFill>
              </a:defRPr>
            </a:lvl3pPr>
            <a:lvl4pPr marL="784334" indent="0">
              <a:buNone/>
              <a:defRPr>
                <a:gradFill>
                  <a:gsLst>
                    <a:gs pos="1250">
                      <a:schemeClr val="bg1"/>
                    </a:gs>
                    <a:gs pos="100000">
                      <a:schemeClr val="bg1"/>
                    </a:gs>
                  </a:gsLst>
                  <a:lin ang="5400000" scaled="0"/>
                </a:gradFill>
              </a:defRPr>
            </a:lvl4pPr>
            <a:lvl5pPr marL="1008429"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1" name="Picture 10"/>
          <p:cNvPicPr>
            <a:picLocks noChangeAspect="1"/>
          </p:cNvPicPr>
          <p:nvPr userDrawn="1"/>
        </p:nvPicPr>
        <p:blipFill>
          <a:blip r:embed="rId4"/>
          <a:stretch>
            <a:fillRect/>
          </a:stretch>
        </p:blipFill>
        <p:spPr>
          <a:xfrm>
            <a:off x="739997" y="1525478"/>
            <a:ext cx="540319" cy="361763"/>
          </a:xfrm>
          <a:prstGeom prst="rect">
            <a:avLst/>
          </a:prstGeom>
        </p:spPr>
      </p:pic>
    </p:spTree>
    <p:extLst>
      <p:ext uri="{BB962C8B-B14F-4D97-AF65-F5344CB8AC3E}">
        <p14:creationId xmlns:p14="http://schemas.microsoft.com/office/powerpoint/2010/main" val="20502002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Re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stretch>
            <a:fillRect/>
          </a:stretch>
        </p:blipFill>
        <p:spPr>
          <a:xfrm>
            <a:off x="10441540" y="382652"/>
            <a:ext cx="1460798" cy="501869"/>
          </a:xfrm>
          <a:prstGeom prst="rect">
            <a:avLst/>
          </a:prstGeom>
        </p:spPr>
      </p:pic>
      <p:sp>
        <p:nvSpPr>
          <p:cNvPr id="6" name="Title 4"/>
          <p:cNvSpPr>
            <a:spLocks noGrp="1"/>
          </p:cNvSpPr>
          <p:nvPr>
            <p:ph type="title"/>
          </p:nvPr>
        </p:nvSpPr>
        <p:spPr>
          <a:xfrm>
            <a:off x="621554" y="2461533"/>
            <a:ext cx="9863340" cy="899665"/>
          </a:xfrm>
        </p:spPr>
        <p:txBody>
          <a:bodyPr/>
          <a:lstStyle>
            <a:lvl1pPr algn="l">
              <a:defRPr sz="5500">
                <a:solidFill>
                  <a:schemeClr val="accent5"/>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621554" y="4774407"/>
            <a:ext cx="9863667" cy="461665"/>
          </a:xfrm>
        </p:spPr>
        <p:txBody>
          <a:bodyPr/>
          <a:lstStyle>
            <a:lvl1pPr marL="0" indent="0">
              <a:buNone/>
              <a:defRPr sz="2000">
                <a:gradFill>
                  <a:gsLst>
                    <a:gs pos="1250">
                      <a:schemeClr val="bg1"/>
                    </a:gs>
                    <a:gs pos="100000">
                      <a:schemeClr val="bg1"/>
                    </a:gs>
                  </a:gsLst>
                  <a:lin ang="5400000" scaled="0"/>
                </a:gradFill>
                <a:latin typeface="+mn-lt"/>
              </a:defRPr>
            </a:lvl1pPr>
            <a:lvl2pPr marL="336143" indent="0">
              <a:buNone/>
              <a:defRPr>
                <a:gradFill>
                  <a:gsLst>
                    <a:gs pos="1250">
                      <a:schemeClr val="bg1"/>
                    </a:gs>
                    <a:gs pos="100000">
                      <a:schemeClr val="bg1"/>
                    </a:gs>
                  </a:gsLst>
                  <a:lin ang="5400000" scaled="0"/>
                </a:gradFill>
              </a:defRPr>
            </a:lvl2pPr>
            <a:lvl3pPr marL="560238" indent="0">
              <a:buNone/>
              <a:defRPr>
                <a:gradFill>
                  <a:gsLst>
                    <a:gs pos="1250">
                      <a:schemeClr val="bg1"/>
                    </a:gs>
                    <a:gs pos="100000">
                      <a:schemeClr val="bg1"/>
                    </a:gs>
                  </a:gsLst>
                  <a:lin ang="5400000" scaled="0"/>
                </a:gradFill>
              </a:defRPr>
            </a:lvl3pPr>
            <a:lvl4pPr marL="784334" indent="0">
              <a:buNone/>
              <a:defRPr>
                <a:gradFill>
                  <a:gsLst>
                    <a:gs pos="1250">
                      <a:schemeClr val="bg1"/>
                    </a:gs>
                    <a:gs pos="100000">
                      <a:schemeClr val="bg1"/>
                    </a:gs>
                  </a:gsLst>
                  <a:lin ang="5400000" scaled="0"/>
                </a:gradFill>
              </a:defRPr>
            </a:lvl4pPr>
            <a:lvl5pPr marL="1008429"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0" name="Picture 9"/>
          <p:cNvPicPr>
            <a:picLocks noChangeAspect="1"/>
          </p:cNvPicPr>
          <p:nvPr userDrawn="1"/>
        </p:nvPicPr>
        <p:blipFill>
          <a:blip r:embed="rId4"/>
          <a:stretch>
            <a:fillRect/>
          </a:stretch>
        </p:blipFill>
        <p:spPr>
          <a:xfrm>
            <a:off x="739996" y="1516728"/>
            <a:ext cx="548896" cy="367505"/>
          </a:xfrm>
          <a:prstGeom prst="rect">
            <a:avLst/>
          </a:prstGeom>
        </p:spPr>
      </p:pic>
    </p:spTree>
    <p:extLst>
      <p:ext uri="{BB962C8B-B14F-4D97-AF65-F5344CB8AC3E}">
        <p14:creationId xmlns:p14="http://schemas.microsoft.com/office/powerpoint/2010/main" val="28885784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0591609" y="321154"/>
            <a:ext cx="1317996" cy="452808"/>
          </a:xfrm>
          <a:prstGeom prst="rect">
            <a:avLst/>
          </a:prstGeom>
        </p:spPr>
      </p:pic>
    </p:spTree>
    <p:extLst>
      <p:ext uri="{BB962C8B-B14F-4D97-AF65-F5344CB8AC3E}">
        <p14:creationId xmlns:p14="http://schemas.microsoft.com/office/powerpoint/2010/main" val="1793801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ank Blue">
    <p:bg>
      <p:bgPr>
        <a:solidFill>
          <a:srgbClr val="00BBC9"/>
        </a:solidFill>
        <a:effectLst/>
      </p:bgPr>
    </p:bg>
    <p:spTree>
      <p:nvGrpSpPr>
        <p:cNvPr id="1" name=""/>
        <p:cNvGrpSpPr/>
        <p:nvPr/>
      </p:nvGrpSpPr>
      <p:grpSpPr>
        <a:xfrm>
          <a:off x="0" y="0"/>
          <a:ext cx="0" cy="0"/>
          <a:chOff x="0" y="0"/>
          <a:chExt cx="0" cy="0"/>
        </a:xfrm>
      </p:grpSpPr>
      <p:pic>
        <p:nvPicPr>
          <p:cNvPr id="2" name="Picture 1" descr="PPT_CircleLines_Transparent.png"/>
          <p:cNvPicPr>
            <a:picLocks noChangeAspect="1"/>
          </p:cNvPicPr>
          <p:nvPr userDrawn="1"/>
        </p:nvPicPr>
        <p:blipFill>
          <a:blip r:embed="rId2">
            <a:alphaModFix amt="68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userDrawn="1"/>
        </p:nvPicPr>
        <p:blipFill>
          <a:blip r:embed="rId3"/>
          <a:stretch>
            <a:fillRect/>
          </a:stretch>
        </p:blipFill>
        <p:spPr>
          <a:xfrm>
            <a:off x="10591609" y="321154"/>
            <a:ext cx="1317996" cy="452808"/>
          </a:xfrm>
          <a:prstGeom prst="rect">
            <a:avLst/>
          </a:prstGeom>
        </p:spPr>
      </p:pic>
    </p:spTree>
    <p:extLst>
      <p:ext uri="{BB962C8B-B14F-4D97-AF65-F5344CB8AC3E}">
        <p14:creationId xmlns:p14="http://schemas.microsoft.com/office/powerpoint/2010/main" val="20144903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solidFill>
          <a:schemeClr val="accent2"/>
        </a:solidFill>
        <a:effectLst/>
      </p:bgPr>
    </p:bg>
    <p:spTree>
      <p:nvGrpSpPr>
        <p:cNvPr id="1" name=""/>
        <p:cNvGrpSpPr/>
        <p:nvPr/>
      </p:nvGrpSpPr>
      <p:grpSpPr>
        <a:xfrm>
          <a:off x="0" y="0"/>
          <a:ext cx="0" cy="0"/>
          <a:chOff x="0" y="0"/>
          <a:chExt cx="0" cy="0"/>
        </a:xfrm>
      </p:grpSpPr>
      <p:pic>
        <p:nvPicPr>
          <p:cNvPr id="2" name="Picture 1" descr="PPT_Heatmap_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userDrawn="1"/>
        </p:nvPicPr>
        <p:blipFill>
          <a:blip r:embed="rId3"/>
          <a:stretch>
            <a:fillRect/>
          </a:stretch>
        </p:blipFill>
        <p:spPr>
          <a:xfrm>
            <a:off x="10591609" y="321154"/>
            <a:ext cx="1317996" cy="452808"/>
          </a:xfrm>
          <a:prstGeom prst="rect">
            <a:avLst/>
          </a:prstGeom>
        </p:spPr>
      </p:pic>
    </p:spTree>
    <p:extLst>
      <p:ext uri="{BB962C8B-B14F-4D97-AF65-F5344CB8AC3E}">
        <p14:creationId xmlns:p14="http://schemas.microsoft.com/office/powerpoint/2010/main" val="3126240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Orange">
    <p:bg>
      <p:bgPr>
        <a:solidFill>
          <a:schemeClr val="accent4"/>
        </a:solidFill>
        <a:effectLst/>
      </p:bgPr>
    </p:bg>
    <p:spTree>
      <p:nvGrpSpPr>
        <p:cNvPr id="1" name=""/>
        <p:cNvGrpSpPr/>
        <p:nvPr/>
      </p:nvGrpSpPr>
      <p:grpSpPr>
        <a:xfrm>
          <a:off x="0" y="0"/>
          <a:ext cx="0" cy="0"/>
          <a:chOff x="0" y="0"/>
          <a:chExt cx="0" cy="0"/>
        </a:xfrm>
      </p:grpSpPr>
      <p:pic>
        <p:nvPicPr>
          <p:cNvPr id="2" name="Picture 1" descr="PPT_StackedBar_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userDrawn="1"/>
        </p:nvPicPr>
        <p:blipFill>
          <a:blip r:embed="rId3"/>
          <a:stretch>
            <a:fillRect/>
          </a:stretch>
        </p:blipFill>
        <p:spPr>
          <a:xfrm>
            <a:off x="10591609" y="321154"/>
            <a:ext cx="1317996" cy="452808"/>
          </a:xfrm>
          <a:prstGeom prst="rect">
            <a:avLst/>
          </a:prstGeom>
        </p:spPr>
      </p:pic>
    </p:spTree>
    <p:extLst>
      <p:ext uri="{BB962C8B-B14F-4D97-AF65-F5344CB8AC3E}">
        <p14:creationId xmlns:p14="http://schemas.microsoft.com/office/powerpoint/2010/main" val="1541798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Red">
    <p:bg>
      <p:bgPr>
        <a:solidFill>
          <a:schemeClr val="accent5"/>
        </a:solidFill>
        <a:effectLst/>
      </p:bgPr>
    </p:bg>
    <p:spTree>
      <p:nvGrpSpPr>
        <p:cNvPr id="1" name=""/>
        <p:cNvGrpSpPr/>
        <p:nvPr/>
      </p:nvGrpSpPr>
      <p:grpSpPr>
        <a:xfrm>
          <a:off x="0" y="0"/>
          <a:ext cx="0" cy="0"/>
          <a:chOff x="0" y="0"/>
          <a:chExt cx="0" cy="0"/>
        </a:xfrm>
      </p:grpSpPr>
      <p:pic>
        <p:nvPicPr>
          <p:cNvPr id="5" name="Picture 4" descr="PPT_Gandt_Transparent.pn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stretch>
            <a:fillRect/>
          </a:stretch>
        </p:blipFill>
        <p:spPr>
          <a:xfrm>
            <a:off x="10591609" y="321154"/>
            <a:ext cx="1317996" cy="452808"/>
          </a:xfrm>
          <a:prstGeom prst="rect">
            <a:avLst/>
          </a:prstGeom>
        </p:spPr>
      </p:pic>
    </p:spTree>
    <p:extLst>
      <p:ext uri="{BB962C8B-B14F-4D97-AF65-F5344CB8AC3E}">
        <p14:creationId xmlns:p14="http://schemas.microsoft.com/office/powerpoint/2010/main" val="2546944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Welcome-Bl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a:spLocks noGrp="1"/>
          </p:cNvSpPr>
          <p:nvPr>
            <p:ph type="title" hasCustomPrompt="1"/>
          </p:nvPr>
        </p:nvSpPr>
        <p:spPr bwMode="auto">
          <a:xfrm>
            <a:off x="805656" y="2556630"/>
            <a:ext cx="10539468" cy="2397691"/>
          </a:xfrm>
          <a:noFill/>
        </p:spPr>
        <p:txBody>
          <a:bodyPr lIns="146304" tIns="91440" rIns="146304" bIns="91440" anchor="t" anchorCtr="0"/>
          <a:lstStyle>
            <a:lvl1pPr algn="l">
              <a:defRPr sz="8000" b="0" spc="-98" baseline="0">
                <a:solidFill>
                  <a:srgbClr val="FFFFFF"/>
                </a:solidFill>
              </a:defRPr>
            </a:lvl1pPr>
          </a:lstStyle>
          <a:p>
            <a:r>
              <a:rPr lang="en-US" dirty="0"/>
              <a:t>Welcome</a:t>
            </a:r>
          </a:p>
        </p:txBody>
      </p:sp>
      <p:pic>
        <p:nvPicPr>
          <p:cNvPr id="8" name="Picture 7"/>
          <p:cNvPicPr>
            <a:picLocks noChangeAspect="1"/>
          </p:cNvPicPr>
          <p:nvPr userDrawn="1"/>
        </p:nvPicPr>
        <p:blipFill>
          <a:blip r:embed="rId3"/>
          <a:stretch>
            <a:fillRect/>
          </a:stretch>
        </p:blipFill>
        <p:spPr>
          <a:xfrm>
            <a:off x="10117269" y="5857308"/>
            <a:ext cx="1846688" cy="634445"/>
          </a:xfrm>
          <a:prstGeom prst="rect">
            <a:avLst/>
          </a:prstGeom>
        </p:spPr>
      </p:pic>
    </p:spTree>
    <p:extLst>
      <p:ext uri="{BB962C8B-B14F-4D97-AF65-F5344CB8AC3E}">
        <p14:creationId xmlns:p14="http://schemas.microsoft.com/office/powerpoint/2010/main" val="27286859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urple">
    <p:bg>
      <p:bgPr>
        <a:solidFill>
          <a:schemeClr val="accent6"/>
        </a:solidFill>
        <a:effectLst/>
      </p:bgPr>
    </p:bg>
    <p:spTree>
      <p:nvGrpSpPr>
        <p:cNvPr id="1" name=""/>
        <p:cNvGrpSpPr/>
        <p:nvPr/>
      </p:nvGrpSpPr>
      <p:grpSpPr>
        <a:xfrm>
          <a:off x="0" y="0"/>
          <a:ext cx="0" cy="0"/>
          <a:chOff x="0" y="0"/>
          <a:chExt cx="0" cy="0"/>
        </a:xfrm>
      </p:grpSpPr>
      <p:pic>
        <p:nvPicPr>
          <p:cNvPr id="2" name="Picture 1" descr="PPT_Lines_Transparent.png"/>
          <p:cNvPicPr>
            <a:picLocks noChangeAspect="1"/>
          </p:cNvPicPr>
          <p:nvPr userDrawn="1"/>
        </p:nvPicPr>
        <p:blipFill>
          <a:blip r:embed="rId2">
            <a:alphaModFix amt="28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591609" y="321154"/>
            <a:ext cx="1317996" cy="452808"/>
          </a:xfrm>
          <a:prstGeom prst="rect">
            <a:avLst/>
          </a:prstGeom>
        </p:spPr>
      </p:pic>
    </p:spTree>
    <p:extLst>
      <p:ext uri="{BB962C8B-B14F-4D97-AF65-F5344CB8AC3E}">
        <p14:creationId xmlns:p14="http://schemas.microsoft.com/office/powerpoint/2010/main" val="1116126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Color Logo Bumper">
    <p:bg>
      <p:bgPr>
        <a:solidFill>
          <a:srgbClr val="FFFFFF"/>
        </a:solidFill>
        <a:effectLst/>
      </p:bgPr>
    </p:bg>
    <p:spTree>
      <p:nvGrpSpPr>
        <p:cNvPr id="1" name=""/>
        <p:cNvGrpSpPr/>
        <p:nvPr/>
      </p:nvGrpSpPr>
      <p:grpSpPr>
        <a:xfrm>
          <a:off x="0" y="0"/>
          <a:ext cx="0" cy="0"/>
          <a:chOff x="0" y="0"/>
          <a:chExt cx="0" cy="0"/>
        </a:xfrm>
      </p:grpSpPr>
      <p:pic>
        <p:nvPicPr>
          <p:cNvPr id="6" name="Picture 5" descr="PPT_GradientGandt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rotWithShape="1">
            <a:blip r:embed="rId3"/>
            <a:stretch>
              <a:fillRect/>
            </a:stretch>
          </a:blipFill>
        </p:spPr>
      </p:pic>
      <p:sp>
        <p:nvSpPr>
          <p:cNvPr id="2" name="Rectangle 1"/>
          <p:cNvSpPr/>
          <p:nvPr userDrawn="1"/>
        </p:nvSpPr>
        <p:spPr>
          <a:xfrm>
            <a:off x="4469593" y="6286706"/>
            <a:ext cx="3252815" cy="271934"/>
          </a:xfrm>
          <a:prstGeom prst="rect">
            <a:avLst/>
          </a:prstGeom>
        </p:spPr>
        <p:txBody>
          <a:bodyPr wrap="none">
            <a:spAutoFit/>
          </a:bodyPr>
          <a:lstStyle/>
          <a:p>
            <a:pPr algn="ctr" defTabSz="913918" eaLnBrk="0" hangingPunct="0"/>
            <a:r>
              <a:rPr lang="en-US" sz="1167" dirty="0">
                <a:solidFill>
                  <a:srgbClr val="FFFFFF"/>
                </a:solidFill>
                <a:cs typeface="Arial" panose="020B0604020202020204" pitchFamily="34" charset="0"/>
              </a:rPr>
              <a:t>© 2017 Tableau Software. All rights reserved. </a:t>
            </a:r>
          </a:p>
        </p:txBody>
      </p:sp>
      <p:pic>
        <p:nvPicPr>
          <p:cNvPr id="9" name="Picture 8"/>
          <p:cNvPicPr>
            <a:picLocks noChangeAspect="1"/>
          </p:cNvPicPr>
          <p:nvPr userDrawn="1"/>
        </p:nvPicPr>
        <p:blipFill>
          <a:blip r:embed="rId4"/>
          <a:stretch>
            <a:fillRect/>
          </a:stretch>
        </p:blipFill>
        <p:spPr>
          <a:xfrm>
            <a:off x="1433366" y="1239909"/>
            <a:ext cx="9118295" cy="3132667"/>
          </a:xfrm>
          <a:prstGeom prst="rect">
            <a:avLst/>
          </a:prstGeom>
        </p:spPr>
      </p:pic>
      <p:sp>
        <p:nvSpPr>
          <p:cNvPr id="10" name="TextBox 9"/>
          <p:cNvSpPr txBox="1"/>
          <p:nvPr userDrawn="1"/>
        </p:nvSpPr>
        <p:spPr>
          <a:xfrm>
            <a:off x="4365299" y="4928046"/>
            <a:ext cx="3249287" cy="887487"/>
          </a:xfrm>
          <a:prstGeom prst="rect">
            <a:avLst/>
          </a:prstGeom>
          <a:noFill/>
          <a:effectLst>
            <a:outerShdw blurRad="50800" dist="38100" dir="2700000" algn="tl" rotWithShape="0">
              <a:prstClr val="black">
                <a:alpha val="40000"/>
              </a:prstClr>
            </a:outerShdw>
          </a:effectLst>
        </p:spPr>
        <p:txBody>
          <a:bodyPr wrap="none" lIns="152400" tIns="121920" rIns="152400" bIns="121920" rtlCol="0">
            <a:spAutoFit/>
          </a:bodyPr>
          <a:lstStyle/>
          <a:p>
            <a:pPr algn="ctr" defTabSz="914307"/>
            <a:r>
              <a:rPr lang="en-US" sz="4167" b="1" dirty="0">
                <a:solidFill>
                  <a:srgbClr val="FFFFFF"/>
                </a:solidFill>
              </a:rPr>
              <a:t># D a t a 1 7</a:t>
            </a:r>
          </a:p>
        </p:txBody>
      </p:sp>
    </p:spTree>
    <p:extLst>
      <p:ext uri="{BB962C8B-B14F-4D97-AF65-F5344CB8AC3E}">
        <p14:creationId xmlns:p14="http://schemas.microsoft.com/office/powerpoint/2010/main" val="3516871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elcome-Purple">
    <p:spTree>
      <p:nvGrpSpPr>
        <p:cNvPr id="1" name=""/>
        <p:cNvGrpSpPr/>
        <p:nvPr/>
      </p:nvGrpSpPr>
      <p:grpSpPr>
        <a:xfrm>
          <a:off x="0" y="0"/>
          <a:ext cx="0" cy="0"/>
          <a:chOff x="0" y="0"/>
          <a:chExt cx="0" cy="0"/>
        </a:xfrm>
      </p:grpSpPr>
      <p:pic>
        <p:nvPicPr>
          <p:cNvPr id="2" name="Picture 1" descr="PPT_GradientStackedBarPurpl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a:spLocks noGrp="1"/>
          </p:cNvSpPr>
          <p:nvPr>
            <p:ph type="title" hasCustomPrompt="1"/>
          </p:nvPr>
        </p:nvSpPr>
        <p:spPr bwMode="auto">
          <a:xfrm>
            <a:off x="805656" y="2556630"/>
            <a:ext cx="10539468" cy="2397691"/>
          </a:xfrm>
          <a:noFill/>
        </p:spPr>
        <p:txBody>
          <a:bodyPr lIns="146304" tIns="91440" rIns="146304" bIns="91440" anchor="t" anchorCtr="0"/>
          <a:lstStyle>
            <a:lvl1pPr algn="l">
              <a:defRPr sz="8000" b="0" spc="-98" baseline="0">
                <a:solidFill>
                  <a:srgbClr val="FFFFFF"/>
                </a:solidFill>
              </a:defRPr>
            </a:lvl1pPr>
          </a:lstStyle>
          <a:p>
            <a:r>
              <a:rPr lang="en-US" dirty="0"/>
              <a:t>Welcome</a:t>
            </a:r>
          </a:p>
        </p:txBody>
      </p:sp>
      <p:pic>
        <p:nvPicPr>
          <p:cNvPr id="7" name="Picture 6"/>
          <p:cNvPicPr>
            <a:picLocks noChangeAspect="1"/>
          </p:cNvPicPr>
          <p:nvPr userDrawn="1"/>
        </p:nvPicPr>
        <p:blipFill>
          <a:blip r:embed="rId3"/>
          <a:stretch>
            <a:fillRect/>
          </a:stretch>
        </p:blipFill>
        <p:spPr>
          <a:xfrm>
            <a:off x="10117269" y="5857308"/>
            <a:ext cx="1846688" cy="634445"/>
          </a:xfrm>
          <a:prstGeom prst="rect">
            <a:avLst/>
          </a:prstGeom>
        </p:spPr>
      </p:pic>
    </p:spTree>
    <p:extLst>
      <p:ext uri="{BB962C8B-B14F-4D97-AF65-F5344CB8AC3E}">
        <p14:creationId xmlns:p14="http://schemas.microsoft.com/office/powerpoint/2010/main" val="16634310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elcome-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a:spLocks noGrp="1"/>
          </p:cNvSpPr>
          <p:nvPr>
            <p:ph type="title" hasCustomPrompt="1"/>
          </p:nvPr>
        </p:nvSpPr>
        <p:spPr bwMode="auto">
          <a:xfrm>
            <a:off x="805656" y="2556630"/>
            <a:ext cx="10539468" cy="2397691"/>
          </a:xfrm>
          <a:noFill/>
        </p:spPr>
        <p:txBody>
          <a:bodyPr lIns="146304" tIns="91440" rIns="146304" bIns="91440" anchor="t" anchorCtr="0"/>
          <a:lstStyle>
            <a:lvl1pPr algn="l">
              <a:defRPr sz="8000" b="0" spc="-98" baseline="0">
                <a:solidFill>
                  <a:srgbClr val="FFFFFF"/>
                </a:solidFill>
              </a:defRPr>
            </a:lvl1pPr>
          </a:lstStyle>
          <a:p>
            <a:r>
              <a:rPr lang="en-US" dirty="0"/>
              <a:t>Welcome</a:t>
            </a:r>
          </a:p>
        </p:txBody>
      </p:sp>
      <p:pic>
        <p:nvPicPr>
          <p:cNvPr id="7" name="Picture 6"/>
          <p:cNvPicPr>
            <a:picLocks noChangeAspect="1"/>
          </p:cNvPicPr>
          <p:nvPr userDrawn="1"/>
        </p:nvPicPr>
        <p:blipFill>
          <a:blip r:embed="rId3"/>
          <a:stretch>
            <a:fillRect/>
          </a:stretch>
        </p:blipFill>
        <p:spPr>
          <a:xfrm>
            <a:off x="10117269" y="5857308"/>
            <a:ext cx="1846688" cy="634445"/>
          </a:xfrm>
          <a:prstGeom prst="rect">
            <a:avLst/>
          </a:prstGeom>
        </p:spPr>
      </p:pic>
    </p:spTree>
    <p:extLst>
      <p:ext uri="{BB962C8B-B14F-4D97-AF65-F5344CB8AC3E}">
        <p14:creationId xmlns:p14="http://schemas.microsoft.com/office/powerpoint/2010/main" val="30607401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elcome-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a:spLocks noGrp="1"/>
          </p:cNvSpPr>
          <p:nvPr>
            <p:ph type="title" hasCustomPrompt="1"/>
          </p:nvPr>
        </p:nvSpPr>
        <p:spPr bwMode="auto">
          <a:xfrm>
            <a:off x="805656" y="2556630"/>
            <a:ext cx="10539468" cy="2397691"/>
          </a:xfrm>
          <a:noFill/>
        </p:spPr>
        <p:txBody>
          <a:bodyPr lIns="146304" tIns="91440" rIns="146304" bIns="91440" anchor="t" anchorCtr="0"/>
          <a:lstStyle>
            <a:lvl1pPr algn="l">
              <a:defRPr sz="8000" b="0" spc="-98" baseline="0">
                <a:solidFill>
                  <a:srgbClr val="FFFFFF"/>
                </a:solidFill>
              </a:defRPr>
            </a:lvl1pPr>
          </a:lstStyle>
          <a:p>
            <a:r>
              <a:rPr lang="en-US" dirty="0"/>
              <a:t>Welcome</a:t>
            </a:r>
          </a:p>
        </p:txBody>
      </p:sp>
      <p:pic>
        <p:nvPicPr>
          <p:cNvPr id="7" name="Picture 6"/>
          <p:cNvPicPr>
            <a:picLocks noChangeAspect="1"/>
          </p:cNvPicPr>
          <p:nvPr userDrawn="1"/>
        </p:nvPicPr>
        <p:blipFill>
          <a:blip r:embed="rId3"/>
          <a:stretch>
            <a:fillRect/>
          </a:stretch>
        </p:blipFill>
        <p:spPr>
          <a:xfrm>
            <a:off x="10117269" y="5857308"/>
            <a:ext cx="1846688" cy="634445"/>
          </a:xfrm>
          <a:prstGeom prst="rect">
            <a:avLst/>
          </a:prstGeom>
        </p:spPr>
      </p:pic>
    </p:spTree>
    <p:extLst>
      <p:ext uri="{BB962C8B-B14F-4D97-AF65-F5344CB8AC3E}">
        <p14:creationId xmlns:p14="http://schemas.microsoft.com/office/powerpoint/2010/main" val="15584002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blipFill rotWithShape="1">
          <a:blip r:embed="rId2">
            <a:alphaModFix amt="50000"/>
          </a:blip>
          <a:stretch>
            <a:fillRect/>
          </a:stretch>
        </a:blipFill>
        <a:effectLst/>
      </p:bgPr>
    </p:bg>
    <p:spTree>
      <p:nvGrpSpPr>
        <p:cNvPr id="1" name=""/>
        <p:cNvGrpSpPr/>
        <p:nvPr/>
      </p:nvGrpSpPr>
      <p:grpSpPr>
        <a:xfrm>
          <a:off x="0" y="0"/>
          <a:ext cx="0" cy="0"/>
          <a:chOff x="0" y="0"/>
          <a:chExt cx="0" cy="0"/>
        </a:xfrm>
      </p:grpSpPr>
      <p:pic>
        <p:nvPicPr>
          <p:cNvPr id="2" name="Picture 1" descr="PPT_GradientGandtBlu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bwMode="auto">
          <a:xfrm>
            <a:off x="805656" y="2083595"/>
            <a:ext cx="10387131" cy="2397691"/>
          </a:xfrm>
          <a:noFill/>
        </p:spPr>
        <p:txBody>
          <a:bodyPr lIns="146304" tIns="91440" rIns="146304" bIns="91440" anchor="t" anchorCtr="0"/>
          <a:lstStyle>
            <a:lvl1pPr>
              <a:defRPr sz="5500" spc="-98"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803719" y="4481286"/>
            <a:ext cx="9691523" cy="1387928"/>
          </a:xfrm>
        </p:spPr>
        <p:txBody>
          <a:bodyPr tIns="109728" bIns="109728">
            <a:noAutofit/>
          </a:bodyPr>
          <a:lstStyle>
            <a:lvl1pPr marL="0" indent="0">
              <a:spcBef>
                <a:spcPts val="0"/>
              </a:spcBef>
              <a:buNone/>
              <a:defRPr sz="2917" b="1">
                <a:solidFill>
                  <a:srgbClr val="FFFFFF"/>
                </a:soli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805657" y="1206500"/>
            <a:ext cx="6642838" cy="461665"/>
          </a:xfrm>
        </p:spPr>
        <p:txBody>
          <a:bodyPr vert="horz" wrap="square" lIns="146304" tIns="91440" rIns="146304" bIns="91440" rtlCol="0">
            <a:spAutoFit/>
          </a:bodyPr>
          <a:lstStyle>
            <a:lvl1pPr>
              <a:defRPr lang="en-US" sz="2000" spc="500" dirty="0">
                <a:solidFill>
                  <a:schemeClr val="bg1"/>
                </a:solidFill>
              </a:defRPr>
            </a:lvl1pPr>
          </a:lstStyle>
          <a:p>
            <a:pPr marL="0" lvl="0" indent="0">
              <a:buNone/>
            </a:pPr>
            <a:r>
              <a:rPr lang="en-US" dirty="0"/>
              <a:t># </a:t>
            </a:r>
            <a:r>
              <a:rPr lang="en-US" dirty="0" err="1"/>
              <a:t>hashtag</a:t>
            </a:r>
            <a:endParaRPr lang="en-US" dirty="0"/>
          </a:p>
        </p:txBody>
      </p:sp>
      <p:pic>
        <p:nvPicPr>
          <p:cNvPr id="8" name="Picture 7"/>
          <p:cNvPicPr>
            <a:picLocks noChangeAspect="1"/>
          </p:cNvPicPr>
          <p:nvPr userDrawn="1"/>
        </p:nvPicPr>
        <p:blipFill>
          <a:blip r:embed="rId4"/>
          <a:stretch>
            <a:fillRect/>
          </a:stretch>
        </p:blipFill>
        <p:spPr>
          <a:xfrm>
            <a:off x="10200841" y="321153"/>
            <a:ext cx="1708764" cy="587060"/>
          </a:xfrm>
          <a:prstGeom prst="rect">
            <a:avLst/>
          </a:prstGeom>
        </p:spPr>
      </p:pic>
    </p:spTree>
    <p:extLst>
      <p:ext uri="{BB962C8B-B14F-4D97-AF65-F5344CB8AC3E}">
        <p14:creationId xmlns:p14="http://schemas.microsoft.com/office/powerpoint/2010/main" val="302723746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1" cy="191853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53"/>
          <a:stretch>
            <a:fillRect/>
          </a:stretch>
        </p:blipFill>
        <p:spPr>
          <a:xfrm>
            <a:off x="10737925" y="289564"/>
            <a:ext cx="1226032" cy="421213"/>
          </a:xfrm>
          <a:prstGeom prst="rect">
            <a:avLst/>
          </a:prstGeom>
        </p:spPr>
      </p:pic>
    </p:spTree>
    <p:extLst>
      <p:ext uri="{BB962C8B-B14F-4D97-AF65-F5344CB8AC3E}">
        <p14:creationId xmlns:p14="http://schemas.microsoft.com/office/powerpoint/2010/main" val="3353732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transition>
    <p:fade/>
  </p:transition>
  <p:hf sldNum="0" hdr="0" ftr="0" dt="0"/>
  <p:txStyles>
    <p:title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p:titleStyle>
    <p:body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2" rtl="0" eaLnBrk="1" latinLnBrk="0" hangingPunct="1">
        <a:defRPr sz="1765" kern="1200">
          <a:solidFill>
            <a:schemeClr val="tx1"/>
          </a:solidFill>
          <a:latin typeface="+mn-lt"/>
          <a:ea typeface="+mn-ea"/>
          <a:cs typeface="+mn-cs"/>
        </a:defRPr>
      </a:lvl1pPr>
      <a:lvl2pPr marL="457181" algn="l" defTabSz="914362" rtl="0" eaLnBrk="1" latinLnBrk="0" hangingPunct="1">
        <a:defRPr sz="1765" kern="1200">
          <a:solidFill>
            <a:schemeClr val="tx1"/>
          </a:solidFill>
          <a:latin typeface="+mn-lt"/>
          <a:ea typeface="+mn-ea"/>
          <a:cs typeface="+mn-cs"/>
        </a:defRPr>
      </a:lvl2pPr>
      <a:lvl3pPr marL="914362" algn="l" defTabSz="914362" rtl="0" eaLnBrk="1" latinLnBrk="0" hangingPunct="1">
        <a:defRPr sz="1765" kern="1200">
          <a:solidFill>
            <a:schemeClr val="tx1"/>
          </a:solidFill>
          <a:latin typeface="+mn-lt"/>
          <a:ea typeface="+mn-ea"/>
          <a:cs typeface="+mn-cs"/>
        </a:defRPr>
      </a:lvl3pPr>
      <a:lvl4pPr marL="1371543" algn="l" defTabSz="914362" rtl="0" eaLnBrk="1" latinLnBrk="0" hangingPunct="1">
        <a:defRPr sz="1765" kern="1200">
          <a:solidFill>
            <a:schemeClr val="tx1"/>
          </a:solidFill>
          <a:latin typeface="+mn-lt"/>
          <a:ea typeface="+mn-ea"/>
          <a:cs typeface="+mn-cs"/>
        </a:defRPr>
      </a:lvl4pPr>
      <a:lvl5pPr marL="1828723" algn="l" defTabSz="914362" rtl="0" eaLnBrk="1" latinLnBrk="0" hangingPunct="1">
        <a:defRPr sz="1765" kern="1200">
          <a:solidFill>
            <a:schemeClr val="tx1"/>
          </a:solidFill>
          <a:latin typeface="+mn-lt"/>
          <a:ea typeface="+mn-ea"/>
          <a:cs typeface="+mn-cs"/>
        </a:defRPr>
      </a:lvl5pPr>
      <a:lvl6pPr marL="2285904" algn="l" defTabSz="914362" rtl="0" eaLnBrk="1" latinLnBrk="0" hangingPunct="1">
        <a:defRPr sz="1765" kern="1200">
          <a:solidFill>
            <a:schemeClr val="tx1"/>
          </a:solidFill>
          <a:latin typeface="+mn-lt"/>
          <a:ea typeface="+mn-ea"/>
          <a:cs typeface="+mn-cs"/>
        </a:defRPr>
      </a:lvl6pPr>
      <a:lvl7pPr marL="2743084" algn="l" defTabSz="914362" rtl="0" eaLnBrk="1" latinLnBrk="0" hangingPunct="1">
        <a:defRPr sz="1765" kern="1200">
          <a:solidFill>
            <a:schemeClr val="tx1"/>
          </a:solidFill>
          <a:latin typeface="+mn-lt"/>
          <a:ea typeface="+mn-ea"/>
          <a:cs typeface="+mn-cs"/>
        </a:defRPr>
      </a:lvl7pPr>
      <a:lvl8pPr marL="3200265" algn="l" defTabSz="914362" rtl="0" eaLnBrk="1" latinLnBrk="0" hangingPunct="1">
        <a:defRPr sz="1765" kern="1200">
          <a:solidFill>
            <a:schemeClr val="tx1"/>
          </a:solidFill>
          <a:latin typeface="+mn-lt"/>
          <a:ea typeface="+mn-ea"/>
          <a:cs typeface="+mn-cs"/>
        </a:defRPr>
      </a:lvl8pPr>
      <a:lvl9pPr marL="3657447" algn="l" defTabSz="9143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6.xml"/><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6.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1.xml"/><Relationship Id="rId1" Type="http://schemas.openxmlformats.org/officeDocument/2006/relationships/slideLayout" Target="../slideLayouts/slideLayout47.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50.xml"/><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50.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7.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46.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46.xml"/><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4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46.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4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46.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46.xml"/><Relationship Id="rId5" Type="http://schemas.openxmlformats.org/officeDocument/2006/relationships/image" Target="../media/image99.png"/><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4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6.xml"/><Relationship Id="rId5" Type="http://schemas.openxmlformats.org/officeDocument/2006/relationships/image" Target="../media/image108.png"/><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46.xml"/><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32.xml"/><Relationship Id="rId5" Type="http://schemas.openxmlformats.org/officeDocument/2006/relationships/image" Target="../media/image112.pn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1.xml"/><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18896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riped Right Arrow 3"/>
          <p:cNvSpPr/>
          <p:nvPr/>
        </p:nvSpPr>
        <p:spPr bwMode="auto">
          <a:xfrm rot="5400000">
            <a:off x="3100981" y="1070390"/>
            <a:ext cx="5803135" cy="5461688"/>
          </a:xfrm>
          <a:prstGeom prst="stripedRightArrow">
            <a:avLst>
              <a:gd name="adj1" fmla="val 43464"/>
              <a:gd name="adj2" fmla="val 50000"/>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2979597" y="1391354"/>
            <a:ext cx="6037516" cy="4154984"/>
          </a:xfrm>
          <a:prstGeom prst="rect">
            <a:avLst/>
          </a:prstGeom>
          <a:noFill/>
          <a:ln>
            <a:noFill/>
          </a:ln>
        </p:spPr>
        <p:txBody>
          <a:bodyPr wrap="square" lIns="182880" tIns="146304" rIns="182880" bIns="146304" rtlCol="0">
            <a:spAutoFit/>
          </a:bodyPr>
          <a:lstStyle/>
          <a:p>
            <a:pPr algn="ctr">
              <a:lnSpc>
                <a:spcPct val="90000"/>
              </a:lnSpc>
              <a:spcAft>
                <a:spcPts val="1800"/>
              </a:spcAft>
            </a:pPr>
            <a:r>
              <a:rPr lang="en-US" sz="7200" b="1" dirty="0" smtClean="0">
                <a:solidFill>
                  <a:schemeClr val="tx2"/>
                </a:solidFill>
              </a:rPr>
              <a:t>Workbook</a:t>
            </a:r>
          </a:p>
          <a:p>
            <a:pPr algn="ctr">
              <a:lnSpc>
                <a:spcPct val="90000"/>
              </a:lnSpc>
              <a:spcAft>
                <a:spcPts val="1800"/>
              </a:spcAft>
            </a:pPr>
            <a:endParaRPr lang="en-US" sz="3200" b="1" dirty="0">
              <a:solidFill>
                <a:schemeClr val="tx2"/>
              </a:solidFill>
            </a:endParaRPr>
          </a:p>
          <a:p>
            <a:pPr algn="ctr">
              <a:lnSpc>
                <a:spcPct val="90000"/>
              </a:lnSpc>
              <a:spcAft>
                <a:spcPts val="1800"/>
              </a:spcAft>
            </a:pPr>
            <a:r>
              <a:rPr lang="en-US" sz="4400" b="1" dirty="0" smtClean="0">
                <a:solidFill>
                  <a:schemeClr val="tx2"/>
                </a:solidFill>
              </a:rPr>
              <a:t>Dashboard</a:t>
            </a:r>
          </a:p>
          <a:p>
            <a:pPr algn="ctr">
              <a:lnSpc>
                <a:spcPct val="90000"/>
              </a:lnSpc>
              <a:spcAft>
                <a:spcPts val="1800"/>
              </a:spcAft>
            </a:pPr>
            <a:endParaRPr lang="en-US" sz="3200" b="1" dirty="0">
              <a:solidFill>
                <a:schemeClr val="tx2"/>
              </a:solidFill>
            </a:endParaRPr>
          </a:p>
          <a:p>
            <a:pPr algn="ctr">
              <a:lnSpc>
                <a:spcPct val="90000"/>
              </a:lnSpc>
              <a:spcAft>
                <a:spcPts val="1800"/>
              </a:spcAft>
            </a:pPr>
            <a:r>
              <a:rPr lang="en-US" sz="3200" b="1" dirty="0" smtClean="0">
                <a:solidFill>
                  <a:schemeClr val="tx2"/>
                </a:solidFill>
              </a:rPr>
              <a:t>Worksheet</a:t>
            </a:r>
            <a:endParaRPr lang="en-US" sz="3200" b="1" dirty="0">
              <a:solidFill>
                <a:schemeClr val="tx2"/>
              </a:solidFill>
            </a:endParaRPr>
          </a:p>
        </p:txBody>
      </p:sp>
      <p:sp>
        <p:nvSpPr>
          <p:cNvPr id="2" name="Title 1"/>
          <p:cNvSpPr txBox="1">
            <a:spLocks/>
          </p:cNvSpPr>
          <p:nvPr/>
        </p:nvSpPr>
        <p:spPr>
          <a:xfrm>
            <a:off x="101460" y="0"/>
            <a:ext cx="11655840" cy="899665"/>
          </a:xfrm>
          <a:prstGeom prst="rect">
            <a:avLst/>
          </a:prstGeom>
        </p:spPr>
        <p:txBody>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pt-BR" sz="5400" dirty="0" err="1" smtClean="0">
                <a:solidFill>
                  <a:schemeClr val="bg2"/>
                </a:solidFill>
              </a:rPr>
              <a:t>Format</a:t>
            </a:r>
            <a:r>
              <a:rPr lang="pt-BR" sz="5400" dirty="0" smtClean="0">
                <a:solidFill>
                  <a:schemeClr val="bg2"/>
                </a:solidFill>
              </a:rPr>
              <a:t> </a:t>
            </a:r>
            <a:r>
              <a:rPr lang="pt-BR" sz="5400" dirty="0" err="1" smtClean="0">
                <a:solidFill>
                  <a:schemeClr val="bg2"/>
                </a:solidFill>
              </a:rPr>
              <a:t>Largest</a:t>
            </a:r>
            <a:r>
              <a:rPr lang="pt-BR" sz="5400" dirty="0" smtClean="0">
                <a:solidFill>
                  <a:schemeClr val="bg2"/>
                </a:solidFill>
              </a:rPr>
              <a:t> </a:t>
            </a:r>
            <a:r>
              <a:rPr lang="pt-BR" sz="5400" dirty="0" err="1" smtClean="0">
                <a:solidFill>
                  <a:schemeClr val="bg2"/>
                </a:solidFill>
              </a:rPr>
              <a:t>to</a:t>
            </a:r>
            <a:r>
              <a:rPr lang="pt-BR" sz="5400" dirty="0" smtClean="0">
                <a:solidFill>
                  <a:schemeClr val="bg2"/>
                </a:solidFill>
              </a:rPr>
              <a:t> </a:t>
            </a:r>
            <a:r>
              <a:rPr lang="pt-BR" sz="5400" dirty="0" err="1" smtClean="0">
                <a:solidFill>
                  <a:schemeClr val="bg2"/>
                </a:solidFill>
              </a:rPr>
              <a:t>Smallest</a:t>
            </a:r>
            <a:endParaRPr lang="pt-BR" sz="5400" dirty="0">
              <a:solidFill>
                <a:schemeClr val="bg2"/>
              </a:solidFill>
            </a:endParaRPr>
          </a:p>
        </p:txBody>
      </p:sp>
    </p:spTree>
    <p:extLst>
      <p:ext uri="{BB962C8B-B14F-4D97-AF65-F5344CB8AC3E}">
        <p14:creationId xmlns:p14="http://schemas.microsoft.com/office/powerpoint/2010/main" val="24980911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7157" y="56641"/>
            <a:ext cx="10756900" cy="848428"/>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pPr marL="0" marR="0" lvl="0" indent="0" algn="l" defTabSz="914362" rtl="0" eaLnBrk="1" fontAlgn="auto" latinLnBrk="0" hangingPunct="1">
              <a:lnSpc>
                <a:spcPct val="90000"/>
              </a:lnSpc>
              <a:spcBef>
                <a:spcPct val="0"/>
              </a:spcBef>
              <a:spcAft>
                <a:spcPts val="0"/>
              </a:spcAft>
              <a:buClrTx/>
              <a:buSzTx/>
              <a:buFontTx/>
              <a:buNone/>
              <a:tabLst/>
              <a:defRPr/>
            </a:pPr>
            <a:r>
              <a:rPr lang="en-US" sz="4800" dirty="0" smtClean="0">
                <a:solidFill>
                  <a:schemeClr val="bg2"/>
                </a:solidFill>
                <a:latin typeface="Arial"/>
              </a:rPr>
              <a:t>Workbook Formatting</a:t>
            </a:r>
            <a:endParaRPr kumimoji="0" lang="pt-BR" sz="4800" b="1" i="0" u="none" strike="noStrike" kern="1200" cap="none" spc="-100" normalizeH="0" baseline="0" noProof="0" dirty="0">
              <a:ln w="3175">
                <a:noFill/>
              </a:ln>
              <a:solidFill>
                <a:schemeClr val="bg2"/>
              </a:solidFill>
              <a:effectLst/>
              <a:uLnTx/>
              <a:uFillTx/>
              <a:latin typeface="Aria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311" y="320028"/>
            <a:ext cx="2848643" cy="6309746"/>
          </a:xfrm>
          <a:prstGeom prst="rect">
            <a:avLst/>
          </a:prstGeom>
          <a:ln>
            <a:solidFill>
              <a:schemeClr val="tx2"/>
            </a:solidFill>
          </a:ln>
        </p:spPr>
      </p:pic>
      <p:grpSp>
        <p:nvGrpSpPr>
          <p:cNvPr id="10" name="Group 9"/>
          <p:cNvGrpSpPr/>
          <p:nvPr/>
        </p:nvGrpSpPr>
        <p:grpSpPr>
          <a:xfrm>
            <a:off x="4636297" y="1302667"/>
            <a:ext cx="1934698" cy="5218357"/>
            <a:chOff x="1377668" y="1218691"/>
            <a:chExt cx="1934698" cy="5218357"/>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668" y="1218691"/>
              <a:ext cx="1934697" cy="5218357"/>
            </a:xfrm>
            <a:prstGeom prst="rect">
              <a:avLst/>
            </a:prstGeom>
            <a:ln>
              <a:solidFill>
                <a:schemeClr val="tx2"/>
              </a:solidFill>
            </a:ln>
          </p:spPr>
        </p:pic>
        <p:sp>
          <p:nvSpPr>
            <p:cNvPr id="7" name="Rectangle 6"/>
            <p:cNvSpPr/>
            <p:nvPr/>
          </p:nvSpPr>
          <p:spPr bwMode="auto">
            <a:xfrm>
              <a:off x="1377670" y="1658697"/>
              <a:ext cx="1934696" cy="26341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BR"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sp>
        <p:nvSpPr>
          <p:cNvPr id="11" name="Right Arrow 10"/>
          <p:cNvSpPr/>
          <p:nvPr/>
        </p:nvSpPr>
        <p:spPr bwMode="auto">
          <a:xfrm>
            <a:off x="6753958" y="2971006"/>
            <a:ext cx="738524" cy="602617"/>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317780" y="1517987"/>
            <a:ext cx="4218688" cy="3231654"/>
          </a:xfrm>
          <a:prstGeom prst="rect">
            <a:avLst/>
          </a:prstGeom>
        </p:spPr>
        <p:txBody>
          <a:bodyPr wrap="square">
            <a:spAutoFit/>
          </a:bodyPr>
          <a:lstStyle/>
          <a:p>
            <a:pPr defTabSz="914362">
              <a:lnSpc>
                <a:spcPct val="150000"/>
              </a:lnSpc>
              <a:spcBef>
                <a:spcPct val="0"/>
              </a:spcBef>
              <a:defRPr/>
            </a:pPr>
            <a:r>
              <a:rPr lang="en-US" sz="4000" b="1" dirty="0" smtClean="0">
                <a:solidFill>
                  <a:schemeClr val="tx2"/>
                </a:solidFill>
              </a:rPr>
              <a:t>Workbook Level</a:t>
            </a:r>
            <a:endParaRPr lang="en-US" sz="4000" b="1" spc="-100" dirty="0" smtClean="0">
              <a:ln w="3175">
                <a:noFill/>
              </a:ln>
              <a:gradFill>
                <a:gsLst>
                  <a:gs pos="1250">
                    <a:srgbClr val="150454"/>
                  </a:gs>
                  <a:gs pos="100000">
                    <a:srgbClr val="150454"/>
                  </a:gs>
                </a:gsLst>
                <a:lin ang="5400000" scaled="0"/>
              </a:gradFill>
              <a:cs typeface="Arial" panose="020B0604020202020204" pitchFamily="34" charset="0"/>
            </a:endParaRPr>
          </a:p>
          <a:p>
            <a:pPr marL="685800" lvl="0" indent="-685800" defTabSz="914362">
              <a:spcBef>
                <a:spcPct val="0"/>
              </a:spcBef>
              <a:buFont typeface="Arial" panose="020B0604020202020204" pitchFamily="34" charset="0"/>
              <a:buChar char="•"/>
              <a:defRPr/>
            </a:pPr>
            <a:r>
              <a:rPr lang="en-US" sz="3600" spc="-100" dirty="0" smtClean="0">
                <a:ln w="3175">
                  <a:noFill/>
                </a:ln>
                <a:gradFill>
                  <a:gsLst>
                    <a:gs pos="1250">
                      <a:srgbClr val="150454"/>
                    </a:gs>
                    <a:gs pos="100000">
                      <a:srgbClr val="150454"/>
                    </a:gs>
                  </a:gsLst>
                  <a:lin ang="5400000" scaled="0"/>
                </a:gradFill>
                <a:cs typeface="Arial" panose="020B0604020202020204" pitchFamily="34" charset="0"/>
              </a:rPr>
              <a:t>Font styling.</a:t>
            </a:r>
          </a:p>
          <a:p>
            <a:pPr marL="685800" lvl="0" indent="-685800" defTabSz="914362">
              <a:spcBef>
                <a:spcPct val="0"/>
              </a:spcBef>
              <a:buFont typeface="Arial" panose="020B0604020202020204" pitchFamily="34" charset="0"/>
              <a:buChar char="•"/>
              <a:defRPr/>
            </a:pPr>
            <a:r>
              <a:rPr lang="en-US" sz="3600" spc="-100" dirty="0" smtClean="0">
                <a:ln w="3175">
                  <a:noFill/>
                </a:ln>
                <a:gradFill>
                  <a:gsLst>
                    <a:gs pos="1250">
                      <a:srgbClr val="150454"/>
                    </a:gs>
                    <a:gs pos="100000">
                      <a:srgbClr val="150454"/>
                    </a:gs>
                  </a:gsLst>
                  <a:lin ang="5400000" scaled="0"/>
                </a:gradFill>
                <a:cs typeface="Arial" panose="020B0604020202020204" pitchFamily="34" charset="0"/>
              </a:rPr>
              <a:t>Titles.</a:t>
            </a:r>
          </a:p>
          <a:p>
            <a:pPr marL="685800" lvl="0" indent="-685800" defTabSz="914362">
              <a:spcBef>
                <a:spcPct val="0"/>
              </a:spcBef>
              <a:buFont typeface="Arial" panose="020B0604020202020204" pitchFamily="34" charset="0"/>
              <a:buChar char="•"/>
              <a:defRPr/>
            </a:pPr>
            <a:r>
              <a:rPr lang="en-US" sz="3600" spc="-100" dirty="0" smtClean="0">
                <a:ln w="3175">
                  <a:noFill/>
                </a:ln>
                <a:gradFill>
                  <a:gsLst>
                    <a:gs pos="1250">
                      <a:srgbClr val="150454"/>
                    </a:gs>
                    <a:gs pos="100000">
                      <a:srgbClr val="150454"/>
                    </a:gs>
                  </a:gsLst>
                  <a:lin ang="5400000" scaled="0"/>
                </a:gradFill>
                <a:cs typeface="Arial" panose="020B0604020202020204" pitchFamily="34" charset="0"/>
              </a:rPr>
              <a:t>Lines.</a:t>
            </a:r>
          </a:p>
          <a:p>
            <a:pPr marL="685800" lvl="0" indent="-685800" defTabSz="914362">
              <a:spcBef>
                <a:spcPct val="0"/>
              </a:spcBef>
              <a:buFont typeface="Arial" panose="020B0604020202020204" pitchFamily="34" charset="0"/>
              <a:buChar char="•"/>
              <a:defRPr/>
            </a:pPr>
            <a:r>
              <a:rPr lang="en-US" sz="3600" spc="-100" dirty="0" smtClean="0">
                <a:ln w="3175">
                  <a:noFill/>
                </a:ln>
                <a:gradFill>
                  <a:gsLst>
                    <a:gs pos="1250">
                      <a:srgbClr val="150454"/>
                    </a:gs>
                    <a:gs pos="100000">
                      <a:srgbClr val="150454"/>
                    </a:gs>
                  </a:gsLst>
                  <a:lin ang="5400000" scaled="0"/>
                </a:gradFill>
                <a:cs typeface="Arial" panose="020B0604020202020204" pitchFamily="34" charset="0"/>
              </a:rPr>
              <a:t>Reset defaults.</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9275" y="865411"/>
            <a:ext cx="1289944" cy="434507"/>
          </a:xfrm>
          <a:prstGeom prst="rect">
            <a:avLst/>
          </a:prstGeom>
          <a:ln>
            <a:solidFill>
              <a:schemeClr val="tx2"/>
            </a:solidFill>
          </a:ln>
        </p:spPr>
      </p:pic>
      <p:sp>
        <p:nvSpPr>
          <p:cNvPr id="16" name="Rectangle 15"/>
          <p:cNvSpPr/>
          <p:nvPr/>
        </p:nvSpPr>
        <p:spPr bwMode="auto">
          <a:xfrm>
            <a:off x="7592310" y="6260841"/>
            <a:ext cx="2848644" cy="36893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BR"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Tree>
    <p:extLst>
      <p:ext uri="{BB962C8B-B14F-4D97-AF65-F5344CB8AC3E}">
        <p14:creationId xmlns:p14="http://schemas.microsoft.com/office/powerpoint/2010/main" val="229404098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38568"/>
            <a:ext cx="10756900" cy="1162050"/>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pPr marL="0" marR="0" lvl="0" indent="0" algn="l" defTabSz="914362" rtl="0" eaLnBrk="1" fontAlgn="auto" latinLnBrk="0" hangingPunct="1">
              <a:lnSpc>
                <a:spcPct val="90000"/>
              </a:lnSpc>
              <a:spcBef>
                <a:spcPct val="0"/>
              </a:spcBef>
              <a:spcAft>
                <a:spcPts val="0"/>
              </a:spcAft>
              <a:buClrTx/>
              <a:buSzTx/>
              <a:buFontTx/>
              <a:buNone/>
              <a:tabLst/>
              <a:defRPr/>
            </a:pPr>
            <a:r>
              <a:rPr lang="pt-BR" sz="5400" dirty="0" err="1" smtClean="0">
                <a:solidFill>
                  <a:schemeClr val="bg2"/>
                </a:solidFill>
                <a:latin typeface="Arial"/>
              </a:rPr>
              <a:t>Dashboard</a:t>
            </a:r>
            <a:r>
              <a:rPr lang="pt-BR" sz="5400" dirty="0" smtClean="0">
                <a:solidFill>
                  <a:schemeClr val="bg2"/>
                </a:solidFill>
                <a:latin typeface="Arial"/>
              </a:rPr>
              <a:t> </a:t>
            </a:r>
            <a:r>
              <a:rPr lang="pt-BR" sz="5400" dirty="0" err="1" smtClean="0">
                <a:solidFill>
                  <a:schemeClr val="bg2"/>
                </a:solidFill>
                <a:latin typeface="Arial"/>
              </a:rPr>
              <a:t>Formatting</a:t>
            </a:r>
            <a:r>
              <a:rPr kumimoji="0" lang="pt-BR" sz="5400" b="1" i="0" u="none" strike="noStrike" kern="1200" cap="none" spc="-100" normalizeH="0" baseline="0" noProof="0" dirty="0" smtClean="0">
                <a:ln w="3175">
                  <a:noFill/>
                </a:ln>
                <a:solidFill>
                  <a:schemeClr val="bg2"/>
                </a:solidFill>
                <a:effectLst/>
                <a:uLnTx/>
                <a:uFillTx/>
                <a:latin typeface="Arial"/>
              </a:rPr>
              <a:t> </a:t>
            </a:r>
            <a:endParaRPr kumimoji="0" lang="pt-BR" sz="5400" b="1" i="0" u="none" strike="noStrike" kern="1200" cap="none" spc="-100" normalizeH="0" baseline="0" noProof="0" dirty="0">
              <a:ln w="3175">
                <a:noFill/>
              </a:ln>
              <a:solidFill>
                <a:schemeClr val="bg2"/>
              </a:solidFill>
              <a:effectLst/>
              <a:uLnTx/>
              <a:uFillTx/>
              <a:latin typeface="Arial"/>
            </a:endParaRPr>
          </a:p>
        </p:txBody>
      </p:sp>
      <p:sp>
        <p:nvSpPr>
          <p:cNvPr id="6" name="Title 1"/>
          <p:cNvSpPr txBox="1">
            <a:spLocks/>
          </p:cNvSpPr>
          <p:nvPr/>
        </p:nvSpPr>
        <p:spPr>
          <a:xfrm>
            <a:off x="90685" y="1538720"/>
            <a:ext cx="4513484" cy="4631937"/>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pPr>
              <a:lnSpc>
                <a:spcPct val="150000"/>
              </a:lnSpc>
            </a:pPr>
            <a:r>
              <a:rPr lang="en-US" sz="4000" dirty="0" smtClean="0">
                <a:solidFill>
                  <a:schemeClr val="tx2"/>
                </a:solidFill>
              </a:rPr>
              <a:t>Dashboard Level</a:t>
            </a:r>
            <a:endParaRPr lang="en-US" sz="4000" dirty="0" smtClean="0">
              <a:gradFill>
                <a:gsLst>
                  <a:gs pos="1250">
                    <a:srgbClr val="150454"/>
                  </a:gs>
                  <a:gs pos="100000">
                    <a:srgbClr val="150454"/>
                  </a:gs>
                </a:gsLst>
                <a:lin ang="5400000" scaled="0"/>
              </a:gradFill>
              <a:latin typeface="Arial"/>
            </a:endParaRPr>
          </a:p>
          <a:p>
            <a:pPr marL="685800" marR="0" lvl="0" indent="-685800" algn="l" defTabSz="914362"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3600" b="0" dirty="0" smtClean="0">
                <a:gradFill>
                  <a:gsLst>
                    <a:gs pos="1250">
                      <a:srgbClr val="150454"/>
                    </a:gs>
                    <a:gs pos="100000">
                      <a:srgbClr val="150454"/>
                    </a:gs>
                  </a:gsLst>
                  <a:lin ang="5400000" scaled="0"/>
                </a:gradFill>
                <a:latin typeface="Arial"/>
              </a:rPr>
              <a:t>Shading</a:t>
            </a:r>
          </a:p>
          <a:p>
            <a:pPr marL="685800" marR="0" lvl="0" indent="-685800" algn="l" defTabSz="9143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3600" b="0" dirty="0" smtClean="0">
                <a:gradFill>
                  <a:gsLst>
                    <a:gs pos="1250">
                      <a:srgbClr val="150454"/>
                    </a:gs>
                    <a:gs pos="100000">
                      <a:srgbClr val="150454"/>
                    </a:gs>
                  </a:gsLst>
                  <a:lin ang="5400000" scaled="0"/>
                </a:gradFill>
                <a:latin typeface="Arial"/>
              </a:rPr>
              <a:t>Titles</a:t>
            </a:r>
          </a:p>
          <a:p>
            <a:pPr marL="685800" marR="0" lvl="0" indent="-685800" algn="l" defTabSz="9143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3600" b="0" dirty="0" smtClean="0">
                <a:gradFill>
                  <a:gsLst>
                    <a:gs pos="1250">
                      <a:srgbClr val="150454"/>
                    </a:gs>
                    <a:gs pos="100000">
                      <a:srgbClr val="150454"/>
                    </a:gs>
                  </a:gsLst>
                  <a:lin ang="5400000" scaled="0"/>
                </a:gradFill>
                <a:latin typeface="Arial"/>
              </a:rPr>
              <a:t>Borders</a:t>
            </a:r>
          </a:p>
          <a:p>
            <a:pPr marL="685800" marR="0" lvl="0" indent="-685800" algn="l" defTabSz="9143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3600" b="0" dirty="0" smtClean="0">
                <a:gradFill>
                  <a:gsLst>
                    <a:gs pos="1250">
                      <a:srgbClr val="150454"/>
                    </a:gs>
                    <a:gs pos="100000">
                      <a:srgbClr val="150454"/>
                    </a:gs>
                  </a:gsLst>
                  <a:lin ang="5400000" scaled="0"/>
                </a:gradFill>
                <a:latin typeface="Arial"/>
              </a:rPr>
              <a:t>Text Objects</a:t>
            </a:r>
          </a:p>
          <a:p>
            <a:pPr marL="685800" marR="0" lvl="0" indent="-685800" algn="l" defTabSz="9143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3600" b="0" dirty="0" smtClean="0">
                <a:gradFill>
                  <a:gsLst>
                    <a:gs pos="1250">
                      <a:srgbClr val="150454"/>
                    </a:gs>
                    <a:gs pos="100000">
                      <a:srgbClr val="150454"/>
                    </a:gs>
                  </a:gsLst>
                  <a:lin ang="5400000" scaled="0"/>
                </a:gradFill>
                <a:latin typeface="Arial"/>
              </a:rPr>
              <a:t>Clear.</a:t>
            </a:r>
          </a:p>
          <a:p>
            <a:pPr marL="685800" marR="0" lvl="0" indent="-685800" algn="l" defTabSz="914362"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4500" b="1" i="0" u="none" strike="noStrike" kern="1200" cap="none" spc="-100" normalizeH="0" baseline="0" noProof="0" dirty="0" smtClean="0">
              <a:ln w="3175">
                <a:noFill/>
              </a:ln>
              <a:gradFill>
                <a:gsLst>
                  <a:gs pos="1250">
                    <a:srgbClr val="150454"/>
                  </a:gs>
                  <a:gs pos="100000">
                    <a:srgbClr val="150454"/>
                  </a:gs>
                </a:gsLst>
                <a:lin ang="5400000" scaled="0"/>
              </a:gradFill>
              <a:effectLst/>
              <a:uLnTx/>
              <a:uFillTx/>
              <a:latin typeface="Arial"/>
              <a:ea typeface="+mn-ea"/>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3943" y="346093"/>
            <a:ext cx="2791697" cy="6228710"/>
          </a:xfrm>
          <a:prstGeom prst="rect">
            <a:avLst/>
          </a:prstGeom>
          <a:ln>
            <a:solidFill>
              <a:schemeClr val="tx2"/>
            </a:solidFill>
          </a:ln>
        </p:spPr>
      </p:pic>
      <p:grpSp>
        <p:nvGrpSpPr>
          <p:cNvPr id="9" name="Group 8"/>
          <p:cNvGrpSpPr/>
          <p:nvPr/>
        </p:nvGrpSpPr>
        <p:grpSpPr>
          <a:xfrm>
            <a:off x="4350407" y="1716119"/>
            <a:ext cx="1745576" cy="3057469"/>
            <a:chOff x="3599977" y="1356706"/>
            <a:chExt cx="1745576" cy="3057469"/>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977" y="1356706"/>
              <a:ext cx="1745576" cy="3057469"/>
            </a:xfrm>
            <a:prstGeom prst="rect">
              <a:avLst/>
            </a:prstGeom>
            <a:ln>
              <a:solidFill>
                <a:schemeClr val="tx2"/>
              </a:solidFill>
            </a:ln>
          </p:spPr>
        </p:pic>
        <p:sp>
          <p:nvSpPr>
            <p:cNvPr id="7" name="Rectangle 6"/>
            <p:cNvSpPr/>
            <p:nvPr/>
          </p:nvSpPr>
          <p:spPr bwMode="auto">
            <a:xfrm>
              <a:off x="3599977" y="2119306"/>
              <a:ext cx="1745576" cy="260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BR"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sp>
        <p:nvSpPr>
          <p:cNvPr id="10" name="Right Arrow 9"/>
          <p:cNvSpPr/>
          <p:nvPr/>
        </p:nvSpPr>
        <p:spPr bwMode="auto">
          <a:xfrm>
            <a:off x="6500546" y="3159139"/>
            <a:ext cx="738524" cy="602617"/>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3100" y="1274996"/>
            <a:ext cx="1789700" cy="441123"/>
          </a:xfrm>
          <a:prstGeom prst="rect">
            <a:avLst/>
          </a:prstGeom>
          <a:ln>
            <a:solidFill>
              <a:schemeClr val="tx2"/>
            </a:solidFill>
          </a:ln>
        </p:spPr>
      </p:pic>
    </p:spTree>
    <p:extLst>
      <p:ext uri="{BB962C8B-B14F-4D97-AF65-F5344CB8AC3E}">
        <p14:creationId xmlns:p14="http://schemas.microsoft.com/office/powerpoint/2010/main" val="43128991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7"/>
          <p:cNvPicPr>
            <a:picLocks noChangeAspect="1"/>
          </p:cNvPicPr>
          <p:nvPr/>
        </p:nvPicPr>
        <p:blipFill>
          <a:blip r:embed="rId3">
            <a:extLst>
              <a:ext uri="{28A0092B-C50C-407E-A947-70E740481C1C}">
                <a14:useLocalDpi xmlns:a14="http://schemas.microsoft.com/office/drawing/2010/main" val="0"/>
              </a:ext>
            </a:extLst>
          </a:blip>
          <a:srcRect l="19715" r="19715"/>
          <a:stretch>
            <a:fillRect/>
          </a:stretch>
        </p:blipFill>
        <p:spPr>
          <a:xfrm>
            <a:off x="0" y="-1"/>
            <a:ext cx="12192000" cy="685800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688" y="0"/>
            <a:ext cx="9204087" cy="4940535"/>
          </a:xfrm>
          <a:prstGeom prst="rect">
            <a:avLst/>
          </a:prstGeom>
        </p:spPr>
      </p:pic>
      <p:sp>
        <p:nvSpPr>
          <p:cNvPr id="5" name="Title 1"/>
          <p:cNvSpPr txBox="1">
            <a:spLocks/>
          </p:cNvSpPr>
          <p:nvPr/>
        </p:nvSpPr>
        <p:spPr>
          <a:xfrm>
            <a:off x="0" y="-2"/>
            <a:ext cx="11655840" cy="899665"/>
          </a:xfrm>
          <a:prstGeom prst="rect">
            <a:avLst/>
          </a:prstGeom>
        </p:spPr>
        <p:txBody>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pt-BR" sz="4800" dirty="0" err="1" smtClean="0">
                <a:solidFill>
                  <a:schemeClr val="tx2"/>
                </a:solidFill>
              </a:rPr>
              <a:t>Format</a:t>
            </a:r>
            <a:r>
              <a:rPr lang="pt-BR" sz="4800" dirty="0" smtClean="0">
                <a:solidFill>
                  <a:schemeClr val="tx2"/>
                </a:solidFill>
              </a:rPr>
              <a:t> Pane</a:t>
            </a:r>
            <a:endParaRPr lang="pt-BR" sz="4800" dirty="0">
              <a:solidFill>
                <a:schemeClr val="tx2"/>
              </a:solidFill>
            </a:endParaRPr>
          </a:p>
        </p:txBody>
      </p:sp>
      <p:sp>
        <p:nvSpPr>
          <p:cNvPr id="6" name="Rectangle 5"/>
          <p:cNvSpPr/>
          <p:nvPr/>
        </p:nvSpPr>
        <p:spPr>
          <a:xfrm>
            <a:off x="200424" y="828743"/>
            <a:ext cx="4252104" cy="4939814"/>
          </a:xfrm>
          <a:prstGeom prst="rect">
            <a:avLst/>
          </a:prstGeom>
        </p:spPr>
        <p:txBody>
          <a:bodyPr wrap="square">
            <a:spAutoFit/>
          </a:bodyPr>
          <a:lstStyle/>
          <a:p>
            <a:pPr>
              <a:lnSpc>
                <a:spcPct val="150000"/>
              </a:lnSpc>
              <a:spcAft>
                <a:spcPts val="1800"/>
              </a:spcAft>
            </a:pPr>
            <a:r>
              <a:rPr lang="en-US" sz="4000" b="1" dirty="0" smtClean="0">
                <a:solidFill>
                  <a:schemeClr val="tx2"/>
                </a:solidFill>
              </a:rPr>
              <a:t>Worksheet Level</a:t>
            </a:r>
          </a:p>
          <a:p>
            <a:pPr marL="285750" indent="-285750">
              <a:spcAft>
                <a:spcPts val="1800"/>
              </a:spcAft>
              <a:buFont typeface="Arial" panose="020B0604020202020204" pitchFamily="34" charset="0"/>
              <a:buChar char="•"/>
            </a:pPr>
            <a:r>
              <a:rPr lang="en-US" sz="3600" dirty="0" smtClean="0">
                <a:solidFill>
                  <a:schemeClr val="tx2"/>
                </a:solidFill>
              </a:rPr>
              <a:t>Fonts.</a:t>
            </a:r>
          </a:p>
          <a:p>
            <a:pPr marL="285750" indent="-285750">
              <a:spcAft>
                <a:spcPts val="1800"/>
              </a:spcAft>
              <a:buFont typeface="Arial" panose="020B0604020202020204" pitchFamily="34" charset="0"/>
              <a:buChar char="•"/>
            </a:pPr>
            <a:r>
              <a:rPr lang="en-US" sz="3600" dirty="0" smtClean="0">
                <a:solidFill>
                  <a:schemeClr val="tx2"/>
                </a:solidFill>
              </a:rPr>
              <a:t>Alignment.</a:t>
            </a:r>
          </a:p>
          <a:p>
            <a:pPr marL="285750" indent="-285750">
              <a:spcAft>
                <a:spcPts val="1800"/>
              </a:spcAft>
              <a:buFont typeface="Arial" panose="020B0604020202020204" pitchFamily="34" charset="0"/>
              <a:buChar char="•"/>
            </a:pPr>
            <a:r>
              <a:rPr lang="en-US" sz="3600" dirty="0" smtClean="0">
                <a:solidFill>
                  <a:schemeClr val="tx2"/>
                </a:solidFill>
              </a:rPr>
              <a:t>Shading.</a:t>
            </a:r>
          </a:p>
          <a:p>
            <a:pPr marL="285750" indent="-285750">
              <a:spcAft>
                <a:spcPts val="1800"/>
              </a:spcAft>
              <a:buFont typeface="Arial" panose="020B0604020202020204" pitchFamily="34" charset="0"/>
              <a:buChar char="•"/>
            </a:pPr>
            <a:r>
              <a:rPr lang="en-US" sz="3600" dirty="0" smtClean="0">
                <a:solidFill>
                  <a:schemeClr val="tx2"/>
                </a:solidFill>
              </a:rPr>
              <a:t>Borders.</a:t>
            </a:r>
          </a:p>
          <a:p>
            <a:pPr marL="285750" indent="-285750">
              <a:spcAft>
                <a:spcPts val="1800"/>
              </a:spcAft>
              <a:buFont typeface="Arial" panose="020B0604020202020204" pitchFamily="34" charset="0"/>
              <a:buChar char="•"/>
            </a:pPr>
            <a:r>
              <a:rPr lang="en-US" sz="3600" dirty="0" smtClean="0">
                <a:solidFill>
                  <a:schemeClr val="tx2"/>
                </a:solidFill>
              </a:rPr>
              <a:t>Lines.</a:t>
            </a:r>
          </a:p>
        </p:txBody>
      </p:sp>
    </p:spTree>
    <p:extLst>
      <p:ext uri="{BB962C8B-B14F-4D97-AF65-F5344CB8AC3E}">
        <p14:creationId xmlns:p14="http://schemas.microsoft.com/office/powerpoint/2010/main" val="59488019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1"/>
          <p:cNvSpPr txBox="1">
            <a:spLocks/>
          </p:cNvSpPr>
          <p:nvPr/>
        </p:nvSpPr>
        <p:spPr>
          <a:xfrm>
            <a:off x="0" y="305414"/>
            <a:ext cx="10757271" cy="1162178"/>
          </a:xfrm>
          <a:prstGeom prst="rect">
            <a:avLst/>
          </a:prstGeom>
        </p:spPr>
        <p:txBody>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sz="4000" dirty="0" smtClean="0">
                <a:solidFill>
                  <a:schemeClr val="bg2"/>
                </a:solidFill>
              </a:rPr>
              <a:t>Replicate Formatting with Copy and Paste</a:t>
            </a:r>
            <a:endParaRPr lang="en-US" sz="4000" dirty="0">
              <a:solidFill>
                <a:schemeClr val="bg2"/>
              </a:solidFill>
            </a:endParaRPr>
          </a:p>
        </p:txBody>
      </p:sp>
      <p:sp>
        <p:nvSpPr>
          <p:cNvPr id="4" name="Rectangle 3"/>
          <p:cNvSpPr/>
          <p:nvPr/>
        </p:nvSpPr>
        <p:spPr>
          <a:xfrm>
            <a:off x="760510" y="1670792"/>
            <a:ext cx="5509662" cy="3508653"/>
          </a:xfrm>
          <a:prstGeom prst="rect">
            <a:avLst/>
          </a:prstGeom>
        </p:spPr>
        <p:txBody>
          <a:bodyPr wrap="square">
            <a:spAutoFit/>
          </a:bodyPr>
          <a:lstStyle/>
          <a:p>
            <a:pPr marL="285750" indent="-285750">
              <a:spcAft>
                <a:spcPts val="1800"/>
              </a:spcAft>
              <a:buFont typeface="Arial" panose="020B0604020202020204" pitchFamily="34" charset="0"/>
              <a:buChar char="•"/>
            </a:pPr>
            <a:r>
              <a:rPr lang="en-US" sz="3200" dirty="0">
                <a:solidFill>
                  <a:schemeClr val="tx2"/>
                </a:solidFill>
              </a:rPr>
              <a:t>Anything you </a:t>
            </a:r>
            <a:r>
              <a:rPr lang="en-US" sz="3200" dirty="0" smtClean="0">
                <a:solidFill>
                  <a:schemeClr val="tx2"/>
                </a:solidFill>
              </a:rPr>
              <a:t>set </a:t>
            </a:r>
            <a:r>
              <a:rPr lang="en-US" sz="3200" dirty="0">
                <a:solidFill>
                  <a:schemeClr val="tx2"/>
                </a:solidFill>
              </a:rPr>
              <a:t>in the </a:t>
            </a:r>
            <a:r>
              <a:rPr lang="en-US" sz="3200" b="1" dirty="0">
                <a:solidFill>
                  <a:schemeClr val="tx2"/>
                </a:solidFill>
              </a:rPr>
              <a:t>Format</a:t>
            </a:r>
            <a:r>
              <a:rPr lang="en-US" sz="3200" dirty="0">
                <a:solidFill>
                  <a:schemeClr val="tx2"/>
                </a:solidFill>
              </a:rPr>
              <a:t> </a:t>
            </a:r>
            <a:r>
              <a:rPr lang="en-US" sz="3200" dirty="0" smtClean="0">
                <a:solidFill>
                  <a:schemeClr val="tx2"/>
                </a:solidFill>
              </a:rPr>
              <a:t>pane.</a:t>
            </a:r>
            <a:endParaRPr lang="en-US" sz="3200" dirty="0">
              <a:solidFill>
                <a:schemeClr val="tx2"/>
              </a:solidFill>
            </a:endParaRPr>
          </a:p>
          <a:p>
            <a:pPr marL="285750" indent="-285750">
              <a:spcAft>
                <a:spcPts val="1800"/>
              </a:spcAft>
              <a:buFont typeface="Arial" panose="020B0604020202020204" pitchFamily="34" charset="0"/>
              <a:buChar char="•"/>
            </a:pPr>
            <a:r>
              <a:rPr lang="en-US" sz="3200" dirty="0">
                <a:solidFill>
                  <a:schemeClr val="tx2"/>
                </a:solidFill>
              </a:rPr>
              <a:t>Except reference lines and </a:t>
            </a:r>
            <a:r>
              <a:rPr lang="en-US" sz="3200" dirty="0" smtClean="0">
                <a:solidFill>
                  <a:schemeClr val="tx2"/>
                </a:solidFill>
              </a:rPr>
              <a:t>annotations.</a:t>
            </a:r>
            <a:endParaRPr lang="en-US" sz="3200" dirty="0">
              <a:solidFill>
                <a:schemeClr val="tx2"/>
              </a:solidFill>
            </a:endParaRPr>
          </a:p>
          <a:p>
            <a:pPr marL="285750" indent="-285750">
              <a:spcAft>
                <a:spcPts val="1800"/>
              </a:spcAft>
              <a:buFont typeface="Arial" panose="020B0604020202020204" pitchFamily="34" charset="0"/>
              <a:buChar char="•"/>
            </a:pPr>
            <a:r>
              <a:rPr lang="en-US" sz="3200" dirty="0">
                <a:solidFill>
                  <a:schemeClr val="tx2"/>
                </a:solidFill>
              </a:rPr>
              <a:t>Manual sizing and level of zoom is not </a:t>
            </a:r>
            <a:r>
              <a:rPr lang="en-US" sz="3200" dirty="0" smtClean="0">
                <a:solidFill>
                  <a:schemeClr val="tx2"/>
                </a:solidFill>
              </a:rPr>
              <a:t>copied.</a:t>
            </a:r>
            <a:endParaRPr lang="en-US" sz="3200" dirty="0">
              <a:solidFill>
                <a:schemeClr val="tx2"/>
              </a:solidFill>
            </a:endParaRPr>
          </a:p>
        </p:txBody>
      </p:sp>
      <p:grpSp>
        <p:nvGrpSpPr>
          <p:cNvPr id="9" name="Group 8"/>
          <p:cNvGrpSpPr/>
          <p:nvPr/>
        </p:nvGrpSpPr>
        <p:grpSpPr>
          <a:xfrm>
            <a:off x="7287209" y="1194117"/>
            <a:ext cx="1900334" cy="3305312"/>
            <a:chOff x="7287209" y="1194117"/>
            <a:chExt cx="1602510" cy="309993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209" y="1194117"/>
              <a:ext cx="1602510" cy="3099937"/>
            </a:xfrm>
            <a:prstGeom prst="rect">
              <a:avLst/>
            </a:prstGeom>
            <a:ln>
              <a:solidFill>
                <a:schemeClr val="tx2"/>
              </a:solidFill>
            </a:ln>
          </p:spPr>
        </p:pic>
        <p:sp>
          <p:nvSpPr>
            <p:cNvPr id="7" name="Rectangle 6"/>
            <p:cNvSpPr/>
            <p:nvPr/>
          </p:nvSpPr>
          <p:spPr bwMode="auto">
            <a:xfrm>
              <a:off x="7287209" y="3536302"/>
              <a:ext cx="1602510" cy="25192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9405257" y="3170349"/>
            <a:ext cx="1950098" cy="3462680"/>
            <a:chOff x="9738821" y="3170349"/>
            <a:chExt cx="1616534" cy="3127064"/>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822" y="3170349"/>
              <a:ext cx="1616533" cy="3127064"/>
            </a:xfrm>
            <a:prstGeom prst="rect">
              <a:avLst/>
            </a:prstGeom>
            <a:ln>
              <a:solidFill>
                <a:schemeClr val="tx2"/>
              </a:solidFill>
            </a:ln>
          </p:spPr>
        </p:pic>
        <p:sp>
          <p:nvSpPr>
            <p:cNvPr id="8" name="Rectangle 7"/>
            <p:cNvSpPr/>
            <p:nvPr/>
          </p:nvSpPr>
          <p:spPr bwMode="auto">
            <a:xfrm>
              <a:off x="9738821" y="5766318"/>
              <a:ext cx="1616534" cy="233266"/>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3497262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6018" y="326563"/>
            <a:ext cx="11655840" cy="776524"/>
          </a:xfrm>
          <a:prstGeom prst="rect">
            <a:avLst/>
          </a:prstGeom>
        </p:spPr>
        <p:txBody>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pt-BR" dirty="0" smtClean="0">
                <a:solidFill>
                  <a:schemeClr val="bg2"/>
                </a:solidFill>
              </a:rPr>
              <a:t>The </a:t>
            </a:r>
            <a:r>
              <a:rPr lang="pt-BR" dirty="0" err="1" smtClean="0">
                <a:solidFill>
                  <a:schemeClr val="bg2"/>
                </a:solidFill>
              </a:rPr>
              <a:t>Marks</a:t>
            </a:r>
            <a:r>
              <a:rPr lang="pt-BR" dirty="0" smtClean="0">
                <a:solidFill>
                  <a:schemeClr val="bg2"/>
                </a:solidFill>
              </a:rPr>
              <a:t> </a:t>
            </a:r>
            <a:r>
              <a:rPr lang="pt-BR" dirty="0" err="1" smtClean="0">
                <a:solidFill>
                  <a:schemeClr val="bg2"/>
                </a:solidFill>
              </a:rPr>
              <a:t>Card</a:t>
            </a:r>
            <a:endParaRPr lang="pt-BR" dirty="0">
              <a:solidFill>
                <a:schemeClr val="bg2"/>
              </a:solidFill>
            </a:endParaRPr>
          </a:p>
        </p:txBody>
      </p:sp>
      <p:grpSp>
        <p:nvGrpSpPr>
          <p:cNvPr id="3" name="Group 2"/>
          <p:cNvGrpSpPr/>
          <p:nvPr/>
        </p:nvGrpSpPr>
        <p:grpSpPr>
          <a:xfrm>
            <a:off x="3148269" y="1414687"/>
            <a:ext cx="6354212" cy="4801377"/>
            <a:chOff x="1921813" y="1471836"/>
            <a:chExt cx="6354212" cy="4801377"/>
          </a:xfrm>
        </p:grpSpPr>
        <p:pic>
          <p:nvPicPr>
            <p:cNvPr id="4" name="Picture 3"/>
            <p:cNvPicPr>
              <a:picLocks noChangeAspect="1"/>
            </p:cNvPicPr>
            <p:nvPr/>
          </p:nvPicPr>
          <p:blipFill>
            <a:blip r:embed="rId3"/>
            <a:stretch>
              <a:fillRect/>
            </a:stretch>
          </p:blipFill>
          <p:spPr>
            <a:xfrm>
              <a:off x="2540000" y="1471836"/>
              <a:ext cx="5736025" cy="4801377"/>
            </a:xfrm>
            <a:prstGeom prst="rect">
              <a:avLst/>
            </a:prstGeom>
            <a:ln w="6350">
              <a:solidFill>
                <a:schemeClr val="tx2">
                  <a:alpha val="95000"/>
                </a:schemeClr>
              </a:solidFill>
            </a:ln>
          </p:spPr>
        </p:pic>
        <p:pic>
          <p:nvPicPr>
            <p:cNvPr id="2052" name="Picture 4" descr="http://onlinehelp.tableau.com/current/pro/desktop/en-us/Img/build_manual_shelves_marks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13" y="2351376"/>
              <a:ext cx="1922960" cy="3042295"/>
            </a:xfrm>
            <a:prstGeom prst="rect">
              <a:avLst/>
            </a:prstGeom>
            <a:noFill/>
            <a:ln w="28575">
              <a:solidFill>
                <a:schemeClr val="accent5"/>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539007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9240" y="289511"/>
            <a:ext cx="11655840" cy="899665"/>
          </a:xfrm>
          <a:prstGeom prst="rect">
            <a:avLst/>
          </a:prstGeom>
        </p:spPr>
        <p:txBody>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pt-BR" sz="5400" dirty="0" smtClean="0">
                <a:solidFill>
                  <a:schemeClr val="bg2"/>
                </a:solidFill>
              </a:rPr>
              <a:t>Default </a:t>
            </a:r>
            <a:r>
              <a:rPr lang="pt-BR" sz="5400" dirty="0" err="1" smtClean="0">
                <a:solidFill>
                  <a:schemeClr val="bg2"/>
                </a:solidFill>
              </a:rPr>
              <a:t>Properties</a:t>
            </a:r>
            <a:endParaRPr lang="pt-BR" sz="5400" dirty="0">
              <a:solidFill>
                <a:schemeClr val="bg2"/>
              </a:solidFill>
            </a:endParaRPr>
          </a:p>
        </p:txBody>
      </p:sp>
      <p:pic>
        <p:nvPicPr>
          <p:cNvPr id="3" name="Picture 2"/>
          <p:cNvPicPr>
            <a:picLocks noChangeAspect="1"/>
          </p:cNvPicPr>
          <p:nvPr/>
        </p:nvPicPr>
        <p:blipFill>
          <a:blip r:embed="rId3"/>
          <a:stretch>
            <a:fillRect/>
          </a:stretch>
        </p:blipFill>
        <p:spPr>
          <a:xfrm>
            <a:off x="269240" y="1329135"/>
            <a:ext cx="5342798" cy="4605134"/>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6001580" y="1758684"/>
            <a:ext cx="5923500" cy="3466460"/>
          </a:xfrm>
          <a:prstGeom prst="rect">
            <a:avLst/>
          </a:prstGeom>
          <a:ln w="6350">
            <a:solidFill>
              <a:schemeClr val="tx1">
                <a:alpha val="95000"/>
              </a:schemeClr>
            </a:solidFill>
          </a:ln>
        </p:spPr>
      </p:pic>
      <p:sp>
        <p:nvSpPr>
          <p:cNvPr id="4" name="Rectangle 3"/>
          <p:cNvSpPr/>
          <p:nvPr/>
        </p:nvSpPr>
        <p:spPr bwMode="auto">
          <a:xfrm>
            <a:off x="4012163" y="4562669"/>
            <a:ext cx="1599875" cy="12129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0563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304663"/>
            <a:ext cx="12192000" cy="230466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0" b="1" i="0" u="none" strike="noStrike" kern="1200" cap="none" spc="-98" normalizeH="0" baseline="0" noProof="0" dirty="0" smtClean="0">
                <a:ln w="3175">
                  <a:noFill/>
                </a:ln>
                <a:solidFill>
                  <a:schemeClr val="bg2"/>
                </a:solidFill>
                <a:effectLst/>
                <a:uLnTx/>
                <a:uFillTx/>
                <a:latin typeface="Arial"/>
                <a:cs typeface="Arial" panose="020B0604020202020204" pitchFamily="34" charset="0"/>
              </a:rPr>
              <a:t>DEMO</a:t>
            </a:r>
            <a:endParaRPr kumimoji="0" lang="pt-BR" sz="15000" b="1" i="0" u="none" strike="noStrike" kern="1200" cap="none" spc="0" normalizeH="0" baseline="0" noProof="0" dirty="0" smtClean="0">
              <a:ln>
                <a:noFill/>
              </a:ln>
              <a:solidFill>
                <a:schemeClr val="bg2"/>
              </a:solidFill>
              <a:effectLst/>
              <a:uLnTx/>
              <a:uFillTx/>
              <a:latin typeface="Arial"/>
              <a:ea typeface="Segoe UI" pitchFamily="34" charset="0"/>
              <a:cs typeface="Segoe UI" pitchFamily="34" charset="0"/>
            </a:endParaRPr>
          </a:p>
        </p:txBody>
      </p:sp>
    </p:spTree>
    <p:extLst>
      <p:ext uri="{BB962C8B-B14F-4D97-AF65-F5344CB8AC3E}">
        <p14:creationId xmlns:p14="http://schemas.microsoft.com/office/powerpoint/2010/main" val="32116365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17364" y="4387702"/>
            <a:ext cx="11474636" cy="122982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000" b="1" spc="-98" dirty="0" smtClean="0">
                <a:ln w="3175">
                  <a:noFill/>
                </a:ln>
                <a:solidFill>
                  <a:schemeClr val="bg2"/>
                </a:solidFill>
                <a:cs typeface="Arial" panose="020B0604020202020204" pitchFamily="34" charset="0"/>
              </a:rPr>
              <a:t>Exercise: Basic + Workbook and Dashboard Level Formatting. </a:t>
            </a:r>
            <a:endParaRPr lang="pt-BR" sz="4000" b="1" dirty="0" smtClean="0">
              <a:solidFill>
                <a:schemeClr val="bg2"/>
              </a:solidFill>
              <a:ea typeface="Segoe UI" pitchFamily="34" charset="0"/>
              <a:cs typeface="Segoe UI" pitchFamily="34" charset="0"/>
            </a:endParaRPr>
          </a:p>
        </p:txBody>
      </p:sp>
    </p:spTree>
    <p:extLst>
      <p:ext uri="{BB962C8B-B14F-4D97-AF65-F5344CB8AC3E}">
        <p14:creationId xmlns:p14="http://schemas.microsoft.com/office/powerpoint/2010/main" val="286749203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4" name="Rectangle 3"/>
          <p:cNvSpPr/>
          <p:nvPr/>
        </p:nvSpPr>
        <p:spPr bwMode="auto">
          <a:xfrm>
            <a:off x="717364" y="4455351"/>
            <a:ext cx="11474636" cy="1162178"/>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717364" y="4497416"/>
            <a:ext cx="10757271" cy="1162178"/>
          </a:xfrm>
        </p:spPr>
        <p:txBody>
          <a:bodyPr/>
          <a:lstStyle/>
          <a:p>
            <a:r>
              <a:rPr lang="en-US" dirty="0" smtClean="0">
                <a:solidFill>
                  <a:schemeClr val="bg1">
                    <a:lumMod val="50000"/>
                  </a:schemeClr>
                </a:solidFill>
              </a:rPr>
              <a:t>Formatting for Style</a:t>
            </a:r>
            <a:endParaRPr lang="pt-BR" dirty="0">
              <a:solidFill>
                <a:schemeClr val="bg1">
                  <a:lumMod val="50000"/>
                </a:schemeClr>
              </a:solidFill>
            </a:endParaRPr>
          </a:p>
        </p:txBody>
      </p:sp>
    </p:spTree>
    <p:extLst>
      <p:ext uri="{BB962C8B-B14F-4D97-AF65-F5344CB8AC3E}">
        <p14:creationId xmlns:p14="http://schemas.microsoft.com/office/powerpoint/2010/main" val="326518458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olidFill>
                  <a:schemeClr val="bg2"/>
                </a:solidFill>
              </a:rPr>
              <a:t>Dazzling </a:t>
            </a:r>
            <a:r>
              <a:rPr lang="en-US" sz="6000" dirty="0" smtClean="0">
                <a:solidFill>
                  <a:schemeClr val="bg2"/>
                </a:solidFill>
              </a:rPr>
              <a:t>Dashboards: </a:t>
            </a:r>
            <a:r>
              <a:rPr lang="en-US" sz="6000" dirty="0">
                <a:solidFill>
                  <a:schemeClr val="bg2"/>
                </a:solidFill>
              </a:rPr>
              <a:t>Finesse Your Formatting</a:t>
            </a:r>
            <a:endParaRPr lang="en-US" dirty="0">
              <a:solidFill>
                <a:schemeClr val="bg2"/>
              </a:solidFill>
            </a:endParaRPr>
          </a:p>
        </p:txBody>
      </p:sp>
      <p:sp>
        <p:nvSpPr>
          <p:cNvPr id="3" name="Text Placeholder 2"/>
          <p:cNvSpPr>
            <a:spLocks noGrp="1"/>
          </p:cNvSpPr>
          <p:nvPr>
            <p:ph type="body" sz="quarter" idx="14"/>
          </p:nvPr>
        </p:nvSpPr>
        <p:spPr>
          <a:xfrm>
            <a:off x="803719" y="4510782"/>
            <a:ext cx="9691523" cy="1387928"/>
          </a:xfrm>
        </p:spPr>
        <p:txBody>
          <a:bodyPr/>
          <a:lstStyle/>
          <a:p>
            <a:pPr>
              <a:lnSpc>
                <a:spcPct val="150000"/>
              </a:lnSpc>
            </a:pPr>
            <a:r>
              <a:rPr lang="en-US" dirty="0" smtClean="0">
                <a:solidFill>
                  <a:schemeClr val="bg2"/>
                </a:solidFill>
              </a:rPr>
              <a:t>Richard Durval</a:t>
            </a:r>
          </a:p>
          <a:p>
            <a:pPr>
              <a:lnSpc>
                <a:spcPct val="150000"/>
              </a:lnSpc>
            </a:pPr>
            <a:r>
              <a:rPr lang="en-US" dirty="0" smtClean="0">
                <a:solidFill>
                  <a:schemeClr val="bg2"/>
                </a:solidFill>
              </a:rPr>
              <a:t>Stephen Price</a:t>
            </a:r>
            <a:endParaRPr lang="en-US" dirty="0">
              <a:solidFill>
                <a:schemeClr val="bg2"/>
              </a:solidFill>
            </a:endParaRPr>
          </a:p>
        </p:txBody>
      </p:sp>
      <p:sp>
        <p:nvSpPr>
          <p:cNvPr id="4" name="Text Placeholder 3"/>
          <p:cNvSpPr>
            <a:spLocks noGrp="1"/>
          </p:cNvSpPr>
          <p:nvPr>
            <p:ph type="body" sz="quarter" idx="15"/>
          </p:nvPr>
        </p:nvSpPr>
        <p:spPr/>
        <p:txBody>
          <a:bodyPr/>
          <a:lstStyle/>
          <a:p>
            <a:r>
              <a:rPr lang="en-US" dirty="0" smtClean="0">
                <a:solidFill>
                  <a:schemeClr val="bg2"/>
                </a:solidFill>
              </a:rPr>
              <a:t>#data17</a:t>
            </a:r>
            <a:endParaRPr lang="en-US" dirty="0">
              <a:solidFill>
                <a:schemeClr val="bg2"/>
              </a:solidFill>
            </a:endParaRPr>
          </a:p>
        </p:txBody>
      </p:sp>
    </p:spTree>
    <p:extLst>
      <p:ext uri="{BB962C8B-B14F-4D97-AF65-F5344CB8AC3E}">
        <p14:creationId xmlns:p14="http://schemas.microsoft.com/office/powerpoint/2010/main" val="30606965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824" y="2870811"/>
            <a:ext cx="10757271" cy="1162178"/>
          </a:xfrm>
        </p:spPr>
        <p:txBody>
          <a:bodyPr/>
          <a:lstStyle/>
          <a:p>
            <a:r>
              <a:rPr lang="en-US" dirty="0" smtClean="0">
                <a:solidFill>
                  <a:schemeClr val="tx2"/>
                </a:solidFill>
              </a:rPr>
              <a:t>Formatting Colors</a:t>
            </a:r>
            <a:endParaRPr lang="pt-BR" dirty="0">
              <a:solidFill>
                <a:schemeClr val="tx2"/>
              </a:solidFill>
            </a:endParaRPr>
          </a:p>
        </p:txBody>
      </p:sp>
    </p:spTree>
    <p:extLst>
      <p:ext uri="{BB962C8B-B14F-4D97-AF65-F5344CB8AC3E}">
        <p14:creationId xmlns:p14="http://schemas.microsoft.com/office/powerpoint/2010/main" val="26812628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80975"/>
            <a:ext cx="10756900" cy="1162050"/>
          </a:xfrm>
        </p:spPr>
        <p:txBody>
          <a:bodyPr/>
          <a:lstStyle/>
          <a:p>
            <a:r>
              <a:rPr lang="en-US" dirty="0" smtClean="0"/>
              <a:t>Colors: The Basics</a:t>
            </a:r>
            <a:endParaRPr lang="pt-B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429" y="1710205"/>
            <a:ext cx="1976795" cy="4599075"/>
          </a:xfrm>
          <a:prstGeom prst="rect">
            <a:avLst/>
          </a:prstGeom>
          <a:ln>
            <a:solidFill>
              <a:schemeClr val="bg2"/>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396" y="855306"/>
            <a:ext cx="3487195" cy="2335763"/>
          </a:xfrm>
          <a:prstGeom prst="rect">
            <a:avLst/>
          </a:prstGeom>
          <a:ln>
            <a:solidFill>
              <a:schemeClr val="bg2"/>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0396" y="3684464"/>
            <a:ext cx="3686503" cy="2999440"/>
          </a:xfrm>
          <a:prstGeom prst="rect">
            <a:avLst/>
          </a:prstGeom>
          <a:ln>
            <a:solidFill>
              <a:schemeClr val="bg2"/>
            </a:solidFill>
          </a:ln>
        </p:spPr>
      </p:pic>
      <p:cxnSp>
        <p:nvCxnSpPr>
          <p:cNvPr id="10" name="Elbow Connector 9"/>
          <p:cNvCxnSpPr/>
          <p:nvPr/>
        </p:nvCxnSpPr>
        <p:spPr>
          <a:xfrm flipV="1">
            <a:off x="2909455" y="2466109"/>
            <a:ext cx="3840480" cy="1042019"/>
          </a:xfrm>
          <a:prstGeom prst="bentConnector3">
            <a:avLst/>
          </a:prstGeom>
          <a:ln w="38100">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a:off x="2909455" y="4110182"/>
            <a:ext cx="3840480" cy="1006763"/>
          </a:xfrm>
          <a:prstGeom prst="bentConnector3">
            <a:avLst/>
          </a:prstGeom>
          <a:ln w="38100">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01242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59392" y="1508794"/>
            <a:ext cx="4600295" cy="1844749"/>
          </a:xfrm>
          <a:prstGeom prst="rect">
            <a:avLst/>
          </a:prstGeom>
          <a:ln>
            <a:solidFill>
              <a:schemeClr val="bg2"/>
            </a:solidFill>
          </a:ln>
        </p:spPr>
      </p:pic>
      <p:sp>
        <p:nvSpPr>
          <p:cNvPr id="2" name="Title 1"/>
          <p:cNvSpPr>
            <a:spLocks noGrp="1"/>
          </p:cNvSpPr>
          <p:nvPr>
            <p:ph type="title" idx="4294967295"/>
          </p:nvPr>
        </p:nvSpPr>
        <p:spPr>
          <a:xfrm>
            <a:off x="-4091715" y="1244155"/>
            <a:ext cx="5016434" cy="2353792"/>
          </a:xfrm>
        </p:spPr>
        <p:txBody>
          <a:bodyPr/>
          <a:lstStyle/>
          <a:p>
            <a:r>
              <a:rPr lang="en-US" dirty="0" smtClean="0"/>
              <a:t>Categorical.</a:t>
            </a:r>
            <a:br>
              <a:rPr lang="en-US" dirty="0" smtClean="0"/>
            </a:br>
            <a:r>
              <a:rPr lang="en-US" dirty="0" smtClean="0"/>
              <a:t>Sequential.</a:t>
            </a:r>
            <a:br>
              <a:rPr lang="en-US" dirty="0" smtClean="0"/>
            </a:br>
            <a:r>
              <a:rPr lang="en-US" dirty="0" smtClean="0"/>
              <a:t>Diverging.</a:t>
            </a:r>
            <a:br>
              <a:rPr lang="en-US" dirty="0" smtClean="0"/>
            </a:br>
            <a:r>
              <a:rPr lang="en-US" dirty="0" smtClean="0"/>
              <a:t/>
            </a:r>
            <a:br>
              <a:rPr lang="en-US" dirty="0" smtClean="0"/>
            </a:b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012" y="3756669"/>
            <a:ext cx="3523286" cy="2829618"/>
          </a:xfrm>
          <a:prstGeom prst="rect">
            <a:avLst/>
          </a:prstGeom>
          <a:ln>
            <a:solidFill>
              <a:schemeClr val="bg2"/>
            </a:solidFill>
          </a:ln>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0583" y="1423844"/>
            <a:ext cx="4637799" cy="1994412"/>
          </a:xfrm>
          <a:prstGeom prst="rect">
            <a:avLst/>
          </a:prstGeom>
          <a:ln>
            <a:solidFill>
              <a:schemeClr val="bg2"/>
            </a:solidFill>
          </a:ln>
        </p:spPr>
      </p:pic>
      <p:sp>
        <p:nvSpPr>
          <p:cNvPr id="14" name="Oval 13"/>
          <p:cNvSpPr/>
          <p:nvPr/>
        </p:nvSpPr>
        <p:spPr bwMode="auto">
          <a:xfrm>
            <a:off x="181380" y="1311015"/>
            <a:ext cx="960699" cy="923645"/>
          </a:xfrm>
          <a:prstGeom prst="ellipse">
            <a:avLst/>
          </a:prstGeom>
          <a:solidFill>
            <a:schemeClr val="accent1"/>
          </a:solidFill>
          <a:ln>
            <a:solidFill>
              <a:schemeClr val="bg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096916" fontAlgn="base">
              <a:spcBef>
                <a:spcPct val="0"/>
              </a:spcBef>
              <a:spcAft>
                <a:spcPct val="0"/>
              </a:spcAft>
            </a:pPr>
            <a:r>
              <a:rPr lang="en-US" sz="3200" b="1" dirty="0" smtClean="0">
                <a:gradFill>
                  <a:gsLst>
                    <a:gs pos="0">
                      <a:srgbClr val="FFFFFF"/>
                    </a:gs>
                    <a:gs pos="100000">
                      <a:srgbClr val="FFFFFF"/>
                    </a:gs>
                  </a:gsLst>
                  <a:lin ang="5400000" scaled="0"/>
                </a:gradFill>
              </a:rPr>
              <a:t>1</a:t>
            </a:r>
            <a:endParaRPr lang="en-US" sz="3200" b="1" dirty="0">
              <a:gradFill>
                <a:gsLst>
                  <a:gs pos="0">
                    <a:srgbClr val="FFFFFF"/>
                  </a:gs>
                  <a:gs pos="100000">
                    <a:srgbClr val="FFFFFF"/>
                  </a:gs>
                </a:gsLst>
                <a:lin ang="5400000" scaled="0"/>
              </a:gradFill>
            </a:endParaRPr>
          </a:p>
        </p:txBody>
      </p:sp>
      <p:sp>
        <p:nvSpPr>
          <p:cNvPr id="15" name="Oval 14"/>
          <p:cNvSpPr/>
          <p:nvPr/>
        </p:nvSpPr>
        <p:spPr bwMode="auto">
          <a:xfrm>
            <a:off x="6419987" y="1314755"/>
            <a:ext cx="990582" cy="933574"/>
          </a:xfrm>
          <a:prstGeom prst="ellipse">
            <a:avLst/>
          </a:prstGeom>
          <a:solidFill>
            <a:schemeClr val="accent1"/>
          </a:solidFill>
          <a:ln>
            <a:solidFill>
              <a:srgbClr val="00000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0" rIns="0" bIns="0" numCol="1" rtlCol="0" anchor="ctr" anchorCtr="0" compatLnSpc="1">
            <a:prstTxWarp prst="textNoShape">
              <a:avLst/>
            </a:prstTxWarp>
          </a:bodyPr>
          <a:lstStyle/>
          <a:p>
            <a:pPr lvl="0" algn="ctr" defTabSz="1096916" fontAlgn="base">
              <a:spcBef>
                <a:spcPct val="0"/>
              </a:spcBef>
              <a:spcAft>
                <a:spcPct val="0"/>
              </a:spcAft>
            </a:pPr>
            <a:r>
              <a:rPr lang="en-US" sz="3200" b="1" dirty="0" smtClean="0">
                <a:gradFill>
                  <a:gsLst>
                    <a:gs pos="0">
                      <a:srgbClr val="FFFFFF"/>
                    </a:gs>
                    <a:gs pos="100000">
                      <a:srgbClr val="FFFFFF"/>
                    </a:gs>
                  </a:gsLst>
                  <a:lin ang="5400000" scaled="0"/>
                </a:gradFill>
              </a:rPr>
              <a:t>2</a:t>
            </a:r>
            <a:endParaRPr lang="en-US" sz="3200" b="1" dirty="0">
              <a:gradFill>
                <a:gsLst>
                  <a:gs pos="0">
                    <a:srgbClr val="FFFFFF"/>
                  </a:gs>
                  <a:gs pos="100000">
                    <a:srgbClr val="FFFFFF"/>
                  </a:gs>
                </a:gsLst>
                <a:lin ang="5400000" scaled="0"/>
              </a:gradFill>
            </a:endParaRPr>
          </a:p>
        </p:txBody>
      </p:sp>
      <p:sp>
        <p:nvSpPr>
          <p:cNvPr id="16" name="Oval 15"/>
          <p:cNvSpPr/>
          <p:nvPr/>
        </p:nvSpPr>
        <p:spPr bwMode="auto">
          <a:xfrm>
            <a:off x="152400" y="3628849"/>
            <a:ext cx="990852" cy="933574"/>
          </a:xfrm>
          <a:prstGeom prst="ellipse">
            <a:avLst/>
          </a:prstGeom>
          <a:solidFill>
            <a:schemeClr val="accent1"/>
          </a:solidFill>
          <a:ln>
            <a:solidFill>
              <a:srgbClr val="000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lvl="0" algn="ctr" defTabSz="1096916" fontAlgn="base">
              <a:spcBef>
                <a:spcPct val="0"/>
              </a:spcBef>
              <a:spcAft>
                <a:spcPct val="0"/>
              </a:spcAft>
            </a:pPr>
            <a:r>
              <a:rPr lang="en-US" sz="3200" b="1" dirty="0" smtClean="0">
                <a:gradFill>
                  <a:gsLst>
                    <a:gs pos="0">
                      <a:srgbClr val="FFFFFF"/>
                    </a:gs>
                    <a:gs pos="100000">
                      <a:srgbClr val="FFFFFF"/>
                    </a:gs>
                  </a:gsLst>
                  <a:lin ang="5400000" scaled="0"/>
                </a:gradFill>
              </a:rPr>
              <a:t>3</a:t>
            </a:r>
            <a:endParaRPr lang="en-US" sz="3200" b="1" dirty="0">
              <a:gradFill>
                <a:gsLst>
                  <a:gs pos="0">
                    <a:srgbClr val="FFFFFF"/>
                  </a:gs>
                  <a:gs pos="100000">
                    <a:srgbClr val="FFFFFF"/>
                  </a:gs>
                </a:gsLst>
                <a:lin ang="5400000" scaled="0"/>
              </a:gradFill>
            </a:endParaRPr>
          </a:p>
        </p:txBody>
      </p:sp>
      <p:sp>
        <p:nvSpPr>
          <p:cNvPr id="10" name="Title 1"/>
          <p:cNvSpPr txBox="1">
            <a:spLocks/>
          </p:cNvSpPr>
          <p:nvPr/>
        </p:nvSpPr>
        <p:spPr>
          <a:xfrm>
            <a:off x="152400" y="333375"/>
            <a:ext cx="11657013" cy="900113"/>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Colors: Custom Palettes</a:t>
            </a:r>
            <a:endParaRPr lang="en-US" dirty="0"/>
          </a:p>
        </p:txBody>
      </p:sp>
    </p:spTree>
    <p:extLst>
      <p:ext uri="{BB962C8B-B14F-4D97-AF65-F5344CB8AC3E}">
        <p14:creationId xmlns:p14="http://schemas.microsoft.com/office/powerpoint/2010/main" val="83634823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sz="4800" dirty="0" err="1">
                <a:solidFill>
                  <a:schemeClr val="tx2"/>
                </a:solidFill>
              </a:rPr>
              <a:t>Preferences.tps</a:t>
            </a:r>
            <a:endParaRPr lang="pt-BR" sz="4800" dirty="0">
              <a:solidFill>
                <a:schemeClr val="tx2"/>
              </a:solidFill>
            </a:endParaRPr>
          </a:p>
        </p:txBody>
      </p:sp>
      <p:sp>
        <p:nvSpPr>
          <p:cNvPr id="3" name="Text Placeholder 2"/>
          <p:cNvSpPr>
            <a:spLocks noGrp="1"/>
          </p:cNvSpPr>
          <p:nvPr>
            <p:ph type="body" sz="quarter" idx="4294967295"/>
          </p:nvPr>
        </p:nvSpPr>
        <p:spPr>
          <a:xfrm>
            <a:off x="571500" y="1189303"/>
            <a:ext cx="11080750" cy="3793859"/>
          </a:xfrm>
        </p:spPr>
        <p:txBody>
          <a:bodyPr/>
          <a:lstStyle/>
          <a:p>
            <a:pPr>
              <a:spcBef>
                <a:spcPts val="2000"/>
              </a:spcBef>
            </a:pPr>
            <a:endParaRPr lang="en-US" sz="2800" dirty="0" smtClean="0">
              <a:solidFill>
                <a:srgbClr val="FFFFFF"/>
              </a:solidFill>
            </a:endParaRPr>
          </a:p>
          <a:p>
            <a:pPr>
              <a:spcBef>
                <a:spcPts val="2000"/>
              </a:spcBef>
            </a:pPr>
            <a:r>
              <a:rPr lang="en-US" sz="2800" dirty="0" smtClean="0">
                <a:solidFill>
                  <a:schemeClr val="tx2"/>
                </a:solidFill>
              </a:rPr>
              <a:t>&lt;</a:t>
            </a:r>
            <a:r>
              <a:rPr lang="en-US" sz="2800" dirty="0">
                <a:solidFill>
                  <a:schemeClr val="tx2"/>
                </a:solidFill>
              </a:rPr>
              <a:t>workbook</a:t>
            </a:r>
            <a:r>
              <a:rPr lang="en-US" sz="2800" dirty="0" smtClean="0">
                <a:solidFill>
                  <a:schemeClr val="tx2"/>
                </a:solidFill>
              </a:rPr>
              <a:t>&gt;</a:t>
            </a:r>
          </a:p>
          <a:p>
            <a:pPr>
              <a:spcBef>
                <a:spcPts val="2000"/>
              </a:spcBef>
            </a:pPr>
            <a:endParaRPr lang="en-US" sz="2800" dirty="0">
              <a:solidFill>
                <a:schemeClr val="tx2"/>
              </a:solidFill>
            </a:endParaRPr>
          </a:p>
          <a:p>
            <a:pPr>
              <a:spcBef>
                <a:spcPts val="2000"/>
              </a:spcBef>
            </a:pPr>
            <a:endParaRPr lang="en-US" sz="2800" dirty="0" smtClean="0">
              <a:solidFill>
                <a:schemeClr val="tx2"/>
              </a:solidFill>
            </a:endParaRPr>
          </a:p>
          <a:p>
            <a:pPr>
              <a:spcBef>
                <a:spcPts val="2000"/>
              </a:spcBef>
            </a:pPr>
            <a:endParaRPr lang="en-US" sz="2800" dirty="0">
              <a:solidFill>
                <a:schemeClr val="tx2"/>
              </a:solidFill>
            </a:endParaRPr>
          </a:p>
          <a:p>
            <a:pPr>
              <a:spcBef>
                <a:spcPts val="2000"/>
              </a:spcBef>
            </a:pPr>
            <a:r>
              <a:rPr lang="en-US" sz="2800" dirty="0">
                <a:solidFill>
                  <a:schemeClr val="tx2"/>
                </a:solidFill>
              </a:rPr>
              <a:t>&lt;/workbook&gt;</a:t>
            </a:r>
          </a:p>
        </p:txBody>
      </p:sp>
    </p:spTree>
    <p:extLst>
      <p:ext uri="{BB962C8B-B14F-4D97-AF65-F5344CB8AC3E}">
        <p14:creationId xmlns:p14="http://schemas.microsoft.com/office/powerpoint/2010/main" val="97878450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err="1">
                <a:solidFill>
                  <a:schemeClr val="tx2"/>
                </a:solidFill>
              </a:rPr>
              <a:t>Preferences.tps</a:t>
            </a:r>
            <a:endParaRPr lang="pt-BR" dirty="0">
              <a:solidFill>
                <a:schemeClr val="tx2"/>
              </a:solidFill>
            </a:endParaRPr>
          </a:p>
        </p:txBody>
      </p:sp>
      <p:sp>
        <p:nvSpPr>
          <p:cNvPr id="3" name="Text Placeholder 2"/>
          <p:cNvSpPr>
            <a:spLocks noGrp="1"/>
          </p:cNvSpPr>
          <p:nvPr>
            <p:ph type="body" sz="quarter" idx="4294967295"/>
          </p:nvPr>
        </p:nvSpPr>
        <p:spPr>
          <a:xfrm>
            <a:off x="571500" y="1189303"/>
            <a:ext cx="11080750" cy="4889608"/>
          </a:xfrm>
        </p:spPr>
        <p:txBody>
          <a:bodyPr/>
          <a:lstStyle/>
          <a:p>
            <a:pPr>
              <a:spcBef>
                <a:spcPts val="2000"/>
              </a:spcBef>
            </a:pPr>
            <a:r>
              <a:rPr lang="en-US" sz="2800" dirty="0">
                <a:solidFill>
                  <a:schemeClr val="tx2"/>
                </a:solidFill>
              </a:rPr>
              <a:t>&lt;workbook&gt;</a:t>
            </a:r>
          </a:p>
          <a:p>
            <a:pPr>
              <a:spcBef>
                <a:spcPts val="2000"/>
              </a:spcBef>
            </a:pPr>
            <a:r>
              <a:rPr lang="en-US" sz="2800" dirty="0">
                <a:solidFill>
                  <a:schemeClr val="tx2"/>
                </a:solidFill>
              </a:rPr>
              <a:t>	&lt;preferences</a:t>
            </a:r>
            <a:r>
              <a:rPr lang="en-US" sz="2800" dirty="0" smtClean="0">
                <a:solidFill>
                  <a:schemeClr val="tx2"/>
                </a:solidFill>
              </a:rPr>
              <a:t>&gt;</a:t>
            </a:r>
          </a:p>
          <a:p>
            <a:pPr>
              <a:spcBef>
                <a:spcPts val="2000"/>
              </a:spcBef>
            </a:pPr>
            <a:endParaRPr lang="en-US" sz="2800" dirty="0">
              <a:solidFill>
                <a:schemeClr val="tx2"/>
              </a:solidFill>
            </a:endParaRPr>
          </a:p>
          <a:p>
            <a:pPr>
              <a:spcBef>
                <a:spcPts val="2000"/>
              </a:spcBef>
            </a:pPr>
            <a:endParaRPr lang="en-US" sz="2800" dirty="0" smtClean="0">
              <a:solidFill>
                <a:schemeClr val="tx2"/>
              </a:solidFill>
            </a:endParaRPr>
          </a:p>
          <a:p>
            <a:pPr>
              <a:spcBef>
                <a:spcPts val="2000"/>
              </a:spcBef>
            </a:pPr>
            <a:endParaRPr lang="en-US" sz="2800" dirty="0">
              <a:solidFill>
                <a:schemeClr val="tx2"/>
              </a:solidFill>
            </a:endParaRPr>
          </a:p>
          <a:p>
            <a:pPr>
              <a:spcBef>
                <a:spcPts val="2000"/>
              </a:spcBef>
            </a:pPr>
            <a:r>
              <a:rPr lang="en-US" sz="2800" dirty="0">
                <a:solidFill>
                  <a:schemeClr val="tx2"/>
                </a:solidFill>
              </a:rPr>
              <a:t>	&lt;/preferences&gt;</a:t>
            </a:r>
          </a:p>
          <a:p>
            <a:pPr>
              <a:spcBef>
                <a:spcPts val="2000"/>
              </a:spcBef>
            </a:pPr>
            <a:r>
              <a:rPr lang="en-US" sz="2800" dirty="0">
                <a:solidFill>
                  <a:schemeClr val="tx2"/>
                </a:solidFill>
              </a:rPr>
              <a:t>&lt;/workbook&gt;</a:t>
            </a:r>
          </a:p>
          <a:p>
            <a:endParaRPr lang="pt-BR" dirty="0"/>
          </a:p>
        </p:txBody>
      </p:sp>
    </p:spTree>
    <p:extLst>
      <p:ext uri="{BB962C8B-B14F-4D97-AF65-F5344CB8AC3E}">
        <p14:creationId xmlns:p14="http://schemas.microsoft.com/office/powerpoint/2010/main" val="209729858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err="1"/>
              <a:t>Preferences.tps</a:t>
            </a:r>
            <a:r>
              <a:rPr lang="en-US" dirty="0"/>
              <a:t/>
            </a:r>
            <a:br>
              <a:rPr lang="en-US" dirty="0"/>
            </a:br>
            <a:endParaRPr lang="pt-BR" dirty="0"/>
          </a:p>
        </p:txBody>
      </p:sp>
      <p:sp>
        <p:nvSpPr>
          <p:cNvPr id="3" name="Text Placeholder 2"/>
          <p:cNvSpPr>
            <a:spLocks noGrp="1"/>
          </p:cNvSpPr>
          <p:nvPr>
            <p:ph type="body" sz="quarter" idx="4294967295"/>
          </p:nvPr>
        </p:nvSpPr>
        <p:spPr>
          <a:xfrm>
            <a:off x="571500" y="1189303"/>
            <a:ext cx="11080750" cy="5262979"/>
          </a:xfrm>
        </p:spPr>
        <p:txBody>
          <a:bodyPr/>
          <a:lstStyle/>
          <a:p>
            <a:pPr>
              <a:spcBef>
                <a:spcPts val="2000"/>
              </a:spcBef>
            </a:pPr>
            <a:r>
              <a:rPr lang="en-US" sz="2000" dirty="0">
                <a:solidFill>
                  <a:schemeClr val="tx2"/>
                </a:solidFill>
              </a:rPr>
              <a:t>&lt;workbook&gt;</a:t>
            </a:r>
          </a:p>
          <a:p>
            <a:pPr>
              <a:spcBef>
                <a:spcPts val="2000"/>
              </a:spcBef>
            </a:pPr>
            <a:r>
              <a:rPr lang="en-US" sz="2000" dirty="0">
                <a:solidFill>
                  <a:schemeClr val="tx2"/>
                </a:solidFill>
              </a:rPr>
              <a:t>	&lt;preferences&gt;</a:t>
            </a:r>
          </a:p>
          <a:p>
            <a:pPr>
              <a:spcBef>
                <a:spcPts val="2000"/>
              </a:spcBef>
            </a:pPr>
            <a:r>
              <a:rPr lang="en-US" sz="2000" dirty="0">
                <a:solidFill>
                  <a:schemeClr val="tx2"/>
                </a:solidFill>
              </a:rPr>
              <a:t>		&lt;color-palette name=“My Custom Palette" type="regular"&gt;</a:t>
            </a:r>
          </a:p>
          <a:p>
            <a:pPr>
              <a:spcBef>
                <a:spcPts val="2000"/>
              </a:spcBef>
            </a:pPr>
            <a:r>
              <a:rPr lang="en-US" sz="2000" dirty="0">
                <a:solidFill>
                  <a:schemeClr val="tx2"/>
                </a:solidFill>
              </a:rPr>
              <a:t>			&lt;color&gt;#D4D9B4&lt;/color&gt;</a:t>
            </a:r>
          </a:p>
          <a:p>
            <a:pPr>
              <a:spcBef>
                <a:spcPts val="2000"/>
              </a:spcBef>
            </a:pPr>
            <a:r>
              <a:rPr lang="en-US" sz="2000" dirty="0">
                <a:solidFill>
                  <a:schemeClr val="tx2"/>
                </a:solidFill>
              </a:rPr>
              <a:t>			&lt;color&gt;#C0974E&lt;/color&gt;</a:t>
            </a:r>
          </a:p>
          <a:p>
            <a:pPr>
              <a:spcBef>
                <a:spcPts val="2000"/>
              </a:spcBef>
            </a:pPr>
            <a:r>
              <a:rPr lang="en-US" sz="2000" dirty="0">
                <a:solidFill>
                  <a:schemeClr val="tx2"/>
                </a:solidFill>
              </a:rPr>
              <a:t>			&lt;color&gt;#7A9FA2&lt;/color&gt;</a:t>
            </a:r>
          </a:p>
          <a:p>
            <a:pPr>
              <a:spcBef>
                <a:spcPts val="2000"/>
              </a:spcBef>
            </a:pPr>
            <a:r>
              <a:rPr lang="en-US" sz="2000" dirty="0">
                <a:solidFill>
                  <a:schemeClr val="tx2"/>
                </a:solidFill>
              </a:rPr>
              <a:t>			&lt;color&gt;#A7AE61&lt;/color&gt;</a:t>
            </a:r>
          </a:p>
          <a:p>
            <a:pPr>
              <a:spcBef>
                <a:spcPts val="2000"/>
              </a:spcBef>
            </a:pPr>
            <a:r>
              <a:rPr lang="en-US" sz="2000" dirty="0">
                <a:solidFill>
                  <a:schemeClr val="tx2"/>
                </a:solidFill>
              </a:rPr>
              <a:t>		&lt;/color-palette&gt;</a:t>
            </a:r>
          </a:p>
          <a:p>
            <a:pPr>
              <a:spcBef>
                <a:spcPts val="2000"/>
              </a:spcBef>
            </a:pPr>
            <a:r>
              <a:rPr lang="en-US" sz="2000" dirty="0">
                <a:solidFill>
                  <a:schemeClr val="tx2"/>
                </a:solidFill>
              </a:rPr>
              <a:t>	&lt;/preferences&gt;</a:t>
            </a:r>
          </a:p>
          <a:p>
            <a:pPr>
              <a:spcBef>
                <a:spcPts val="2000"/>
              </a:spcBef>
            </a:pPr>
            <a:r>
              <a:rPr lang="en-US" sz="2000" dirty="0">
                <a:solidFill>
                  <a:schemeClr val="tx2"/>
                </a:solidFill>
              </a:rPr>
              <a:t>&lt;/workbook&gt;</a:t>
            </a:r>
          </a:p>
        </p:txBody>
      </p:sp>
    </p:spTree>
    <p:extLst>
      <p:ext uri="{BB962C8B-B14F-4D97-AF65-F5344CB8AC3E}">
        <p14:creationId xmlns:p14="http://schemas.microsoft.com/office/powerpoint/2010/main" val="193662901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269240" y="289511"/>
            <a:ext cx="11655840" cy="899665"/>
          </a:xfrm>
          <a:prstGeom prst="rect">
            <a:avLst/>
          </a:prstGeom>
        </p:spPr>
        <p:txBody>
          <a:bodyPr/>
          <a:lstStyle/>
          <a:p>
            <a:r>
              <a:rPr lang="en-US" dirty="0" smtClean="0">
                <a:solidFill>
                  <a:schemeClr val="tx2"/>
                </a:solidFill>
              </a:rPr>
              <a:t>Categorical</a:t>
            </a:r>
            <a:endParaRPr lang="en-US" dirty="0">
              <a:solidFill>
                <a:schemeClr val="tx2"/>
              </a:solidFill>
            </a:endParaRPr>
          </a:p>
        </p:txBody>
      </p:sp>
      <p:sp>
        <p:nvSpPr>
          <p:cNvPr id="5" name="Text Placeholder 3"/>
          <p:cNvSpPr>
            <a:spLocks noGrp="1"/>
          </p:cNvSpPr>
          <p:nvPr>
            <p:ph type="body" sz="quarter" idx="4294967295"/>
          </p:nvPr>
        </p:nvSpPr>
        <p:spPr>
          <a:xfrm>
            <a:off x="270931" y="1189176"/>
            <a:ext cx="5687820" cy="554062"/>
          </a:xfrm>
          <a:prstGeom prst="rect">
            <a:avLst/>
          </a:prstGeom>
        </p:spPr>
        <p:txBody>
          <a:bodyPr/>
          <a:lstStyle/>
          <a:p>
            <a:r>
              <a:rPr lang="en-US" dirty="0" err="1" smtClean="0">
                <a:solidFill>
                  <a:schemeClr val="tx2"/>
                </a:solidFill>
              </a:rPr>
              <a:t>Preferences.tps</a:t>
            </a:r>
            <a:endParaRPr lang="en-US" dirty="0">
              <a:solidFill>
                <a:schemeClr val="tx2"/>
              </a:solidFill>
            </a:endParaRPr>
          </a:p>
        </p:txBody>
      </p:sp>
      <p:sp>
        <p:nvSpPr>
          <p:cNvPr id="6" name="Text Placeholder 4"/>
          <p:cNvSpPr>
            <a:spLocks noGrp="1"/>
          </p:cNvSpPr>
          <p:nvPr>
            <p:ph type="body" sz="quarter" idx="4294967295"/>
          </p:nvPr>
        </p:nvSpPr>
        <p:spPr>
          <a:xfrm>
            <a:off x="269240" y="2095499"/>
            <a:ext cx="5687820" cy="3695135"/>
          </a:xfrm>
          <a:prstGeom prst="rect">
            <a:avLst/>
          </a:prstGeom>
        </p:spPr>
        <p:txBody>
          <a:bodyPr>
            <a:normAutofit/>
          </a:bodyPr>
          <a:lstStyle/>
          <a:p>
            <a:r>
              <a:rPr lang="en-US" b="0" dirty="0">
                <a:solidFill>
                  <a:schemeClr val="tx2"/>
                </a:solidFill>
              </a:rPr>
              <a:t>&lt;color-palette name="Seattle Sounders" </a:t>
            </a:r>
            <a:r>
              <a:rPr lang="en-US" dirty="0">
                <a:solidFill>
                  <a:schemeClr val="tx2"/>
                </a:solidFill>
              </a:rPr>
              <a:t>type="</a:t>
            </a:r>
            <a:r>
              <a:rPr lang="en-US" dirty="0" smtClean="0">
                <a:solidFill>
                  <a:schemeClr val="tx2"/>
                </a:solidFill>
              </a:rPr>
              <a:t>regular”</a:t>
            </a:r>
          </a:p>
          <a:p>
            <a:r>
              <a:rPr lang="en-US" b="0" dirty="0">
                <a:solidFill>
                  <a:schemeClr val="tx2"/>
                </a:solidFill>
              </a:rPr>
              <a:t>	</a:t>
            </a:r>
            <a:r>
              <a:rPr lang="en-US" b="0" dirty="0" smtClean="0">
                <a:solidFill>
                  <a:schemeClr val="tx2"/>
                </a:solidFill>
              </a:rPr>
              <a:t>&lt;color</a:t>
            </a:r>
            <a:r>
              <a:rPr lang="en-US" b="0" dirty="0">
                <a:solidFill>
                  <a:schemeClr val="tx2"/>
                </a:solidFill>
              </a:rPr>
              <a:t>&gt;#10568a&lt;/color</a:t>
            </a:r>
            <a:r>
              <a:rPr lang="en-US" b="0" dirty="0" smtClean="0">
                <a:solidFill>
                  <a:schemeClr val="tx2"/>
                </a:solidFill>
              </a:rPr>
              <a:t>&gt;</a:t>
            </a:r>
          </a:p>
          <a:p>
            <a:r>
              <a:rPr lang="en-US" b="0" dirty="0">
                <a:solidFill>
                  <a:schemeClr val="tx2"/>
                </a:solidFill>
              </a:rPr>
              <a:t>	</a:t>
            </a:r>
            <a:r>
              <a:rPr lang="en-US" b="0" dirty="0" smtClean="0">
                <a:solidFill>
                  <a:schemeClr val="tx2"/>
                </a:solidFill>
              </a:rPr>
              <a:t>&lt;</a:t>
            </a:r>
            <a:r>
              <a:rPr lang="en-US" b="0" dirty="0">
                <a:solidFill>
                  <a:schemeClr val="tx2"/>
                </a:solidFill>
              </a:rPr>
              <a:t>color&gt;#4f8b11&lt;/color&gt;</a:t>
            </a:r>
          </a:p>
          <a:p>
            <a:r>
              <a:rPr lang="en-US" b="0" dirty="0">
                <a:solidFill>
                  <a:schemeClr val="tx2"/>
                </a:solidFill>
              </a:rPr>
              <a:t>	</a:t>
            </a:r>
            <a:r>
              <a:rPr lang="en-US" b="0" dirty="0" smtClean="0">
                <a:solidFill>
                  <a:schemeClr val="tx2"/>
                </a:solidFill>
              </a:rPr>
              <a:t>&lt;</a:t>
            </a:r>
            <a:r>
              <a:rPr lang="en-US" b="0" dirty="0">
                <a:solidFill>
                  <a:schemeClr val="tx2"/>
                </a:solidFill>
              </a:rPr>
              <a:t>color&gt;#202930&lt;/color&gt;</a:t>
            </a:r>
          </a:p>
          <a:p>
            <a:r>
              <a:rPr lang="en-US" b="0" dirty="0">
                <a:solidFill>
                  <a:schemeClr val="tx2"/>
                </a:solidFill>
              </a:rPr>
              <a:t>	</a:t>
            </a:r>
            <a:r>
              <a:rPr lang="en-US" b="0" dirty="0" smtClean="0">
                <a:solidFill>
                  <a:schemeClr val="tx2"/>
                </a:solidFill>
              </a:rPr>
              <a:t>&lt;</a:t>
            </a:r>
            <a:r>
              <a:rPr lang="en-US" b="0" dirty="0">
                <a:solidFill>
                  <a:schemeClr val="tx2"/>
                </a:solidFill>
              </a:rPr>
              <a:t>color&gt;#ffff2f&lt;/color</a:t>
            </a:r>
            <a:r>
              <a:rPr lang="en-US" b="0" dirty="0" smtClean="0">
                <a:solidFill>
                  <a:schemeClr val="tx2"/>
                </a:solidFill>
              </a:rPr>
              <a:t>&gt;</a:t>
            </a:r>
          </a:p>
          <a:p>
            <a:r>
              <a:rPr lang="en-US" b="0" dirty="0" smtClean="0">
                <a:solidFill>
                  <a:schemeClr val="tx2"/>
                </a:solidFill>
              </a:rPr>
              <a:t>&lt;/</a:t>
            </a:r>
            <a:r>
              <a:rPr lang="en-US" b="0" dirty="0">
                <a:solidFill>
                  <a:schemeClr val="tx2"/>
                </a:solidFill>
              </a:rPr>
              <a:t>color-palette&gt;</a:t>
            </a:r>
            <a:endParaRPr lang="en-US" dirty="0">
              <a:solidFill>
                <a:schemeClr val="tx2"/>
              </a:solidFill>
            </a:endParaRPr>
          </a:p>
        </p:txBody>
      </p:sp>
      <p:sp>
        <p:nvSpPr>
          <p:cNvPr id="7" name="Text Placeholder 11"/>
          <p:cNvSpPr>
            <a:spLocks noGrp="1"/>
          </p:cNvSpPr>
          <p:nvPr>
            <p:ph type="body" sz="quarter" idx="4294967295"/>
          </p:nvPr>
        </p:nvSpPr>
        <p:spPr>
          <a:xfrm>
            <a:off x="6234523" y="1189176"/>
            <a:ext cx="5684520" cy="554062"/>
          </a:xfrm>
          <a:prstGeom prst="rect">
            <a:avLst/>
          </a:prstGeom>
          <a:solidFill>
            <a:schemeClr val="accent1"/>
          </a:solidFill>
        </p:spPr>
        <p:txBody>
          <a:bodyPr/>
          <a:lstStyle/>
          <a:p>
            <a:pPr algn="ctr"/>
            <a:r>
              <a:rPr lang="en-US" dirty="0" smtClean="0">
                <a:solidFill>
                  <a:schemeClr val="tx2"/>
                </a:solidFill>
              </a:rPr>
              <a:t>Color Palette</a:t>
            </a:r>
            <a:endParaRPr lang="en-US" dirty="0">
              <a:solidFill>
                <a:schemeClr val="tx2"/>
              </a:solidFill>
            </a:endParaRPr>
          </a:p>
        </p:txBody>
      </p:sp>
      <p:pic>
        <p:nvPicPr>
          <p:cNvPr id="8" name="Picture 2" descr="C:\Users\RAROBI~1\AppData\Local\Temp\SNAGHTML15b2fe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783" y="2095500"/>
            <a:ext cx="4613999" cy="3705591"/>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75405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RAROBI~1\AppData\Local\Temp\SNAGHTML1583eb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318" y="2088841"/>
            <a:ext cx="5590983" cy="370179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idx="4294967295"/>
          </p:nvPr>
        </p:nvSpPr>
        <p:spPr>
          <a:xfrm>
            <a:off x="269240" y="289511"/>
            <a:ext cx="11655840" cy="899665"/>
          </a:xfrm>
          <a:prstGeom prst="rect">
            <a:avLst/>
          </a:prstGeom>
        </p:spPr>
        <p:txBody>
          <a:bodyPr/>
          <a:lstStyle/>
          <a:p>
            <a:r>
              <a:rPr lang="en-US" dirty="0" smtClean="0">
                <a:solidFill>
                  <a:schemeClr val="tx2"/>
                </a:solidFill>
              </a:rPr>
              <a:t>Sequential</a:t>
            </a:r>
            <a:endParaRPr lang="en-US" dirty="0">
              <a:solidFill>
                <a:schemeClr val="tx2"/>
              </a:solidFill>
            </a:endParaRPr>
          </a:p>
        </p:txBody>
      </p:sp>
      <p:sp>
        <p:nvSpPr>
          <p:cNvPr id="6" name="Text Placeholder 3"/>
          <p:cNvSpPr>
            <a:spLocks noGrp="1"/>
          </p:cNvSpPr>
          <p:nvPr>
            <p:ph type="body" sz="quarter" idx="4294967295"/>
          </p:nvPr>
        </p:nvSpPr>
        <p:spPr>
          <a:xfrm>
            <a:off x="270931" y="1189176"/>
            <a:ext cx="5687820" cy="554062"/>
          </a:xfrm>
          <a:prstGeom prst="rect">
            <a:avLst/>
          </a:prstGeom>
        </p:spPr>
        <p:txBody>
          <a:bodyPr/>
          <a:lstStyle/>
          <a:p>
            <a:r>
              <a:rPr lang="en-US" dirty="0" err="1" smtClean="0">
                <a:solidFill>
                  <a:schemeClr val="tx2"/>
                </a:solidFill>
              </a:rPr>
              <a:t>Preferences.tps</a:t>
            </a:r>
            <a:endParaRPr lang="en-US" dirty="0">
              <a:solidFill>
                <a:schemeClr val="tx2"/>
              </a:solidFill>
            </a:endParaRPr>
          </a:p>
        </p:txBody>
      </p:sp>
      <p:sp>
        <p:nvSpPr>
          <p:cNvPr id="7" name="Text Placeholder 4"/>
          <p:cNvSpPr>
            <a:spLocks noGrp="1"/>
          </p:cNvSpPr>
          <p:nvPr>
            <p:ph type="body" sz="quarter" idx="4294967295"/>
          </p:nvPr>
        </p:nvSpPr>
        <p:spPr>
          <a:xfrm>
            <a:off x="269240" y="2095499"/>
            <a:ext cx="5687820" cy="3695135"/>
          </a:xfrm>
          <a:prstGeom prst="rect">
            <a:avLst/>
          </a:prstGeom>
        </p:spPr>
        <p:txBody>
          <a:bodyPr>
            <a:normAutofit lnSpcReduction="10000"/>
          </a:bodyPr>
          <a:lstStyle/>
          <a:p>
            <a:r>
              <a:rPr lang="en-US" b="0" dirty="0">
                <a:solidFill>
                  <a:schemeClr val="tx2"/>
                </a:solidFill>
              </a:rPr>
              <a:t>&lt;color-palette name="My Sequential Palette" </a:t>
            </a:r>
            <a:r>
              <a:rPr lang="en-US" dirty="0">
                <a:solidFill>
                  <a:schemeClr val="tx2"/>
                </a:solidFill>
              </a:rPr>
              <a:t>type="ordered-sequential" </a:t>
            </a:r>
            <a:r>
              <a:rPr lang="en-US" b="0" dirty="0">
                <a:solidFill>
                  <a:schemeClr val="tx2"/>
                </a:solidFill>
              </a:rPr>
              <a:t>&gt;</a:t>
            </a:r>
            <a:r>
              <a:rPr lang="en-US" dirty="0">
                <a:solidFill>
                  <a:schemeClr val="tx2"/>
                </a:solidFill>
              </a:rPr>
              <a:t/>
            </a:r>
            <a:br>
              <a:rPr lang="en-US" dirty="0">
                <a:solidFill>
                  <a:schemeClr val="tx2"/>
                </a:solidFill>
              </a:rPr>
            </a:br>
            <a:r>
              <a:rPr lang="en-US" dirty="0" smtClean="0">
                <a:solidFill>
                  <a:schemeClr val="tx2"/>
                </a:solidFill>
              </a:rPr>
              <a:t>	</a:t>
            </a:r>
            <a:r>
              <a:rPr lang="en-US" b="0" dirty="0" smtClean="0">
                <a:solidFill>
                  <a:schemeClr val="tx2"/>
                </a:solidFill>
              </a:rPr>
              <a:t>&lt;color&gt;#eb912b&lt;/color&gt;</a:t>
            </a:r>
            <a:r>
              <a:rPr lang="en-US" dirty="0" smtClean="0">
                <a:solidFill>
                  <a:schemeClr val="tx2"/>
                </a:solidFill>
              </a:rPr>
              <a:t/>
            </a:r>
            <a:br>
              <a:rPr lang="en-US" dirty="0" smtClean="0">
                <a:solidFill>
                  <a:schemeClr val="tx2"/>
                </a:solidFill>
              </a:rPr>
            </a:br>
            <a:r>
              <a:rPr lang="en-US" dirty="0" smtClean="0">
                <a:solidFill>
                  <a:schemeClr val="tx2"/>
                </a:solidFill>
              </a:rPr>
              <a:t>	</a:t>
            </a:r>
            <a:r>
              <a:rPr lang="en-US" b="0" dirty="0" smtClean="0">
                <a:solidFill>
                  <a:schemeClr val="tx2"/>
                </a:solidFill>
              </a:rPr>
              <a:t>&lt;color&gt;#eb9c42&lt;/color&gt;</a:t>
            </a:r>
            <a:r>
              <a:rPr lang="en-US" dirty="0" smtClean="0">
                <a:solidFill>
                  <a:schemeClr val="tx2"/>
                </a:solidFill>
              </a:rPr>
              <a:t/>
            </a:r>
            <a:br>
              <a:rPr lang="en-US" dirty="0" smtClean="0">
                <a:solidFill>
                  <a:schemeClr val="tx2"/>
                </a:solidFill>
              </a:rPr>
            </a:br>
            <a:r>
              <a:rPr lang="en-US" dirty="0" smtClean="0">
                <a:solidFill>
                  <a:schemeClr val="tx2"/>
                </a:solidFill>
              </a:rPr>
              <a:t>	</a:t>
            </a:r>
            <a:r>
              <a:rPr lang="en-US" b="0" dirty="0" smtClean="0">
                <a:solidFill>
                  <a:schemeClr val="tx2"/>
                </a:solidFill>
              </a:rPr>
              <a:t>&lt;color&gt;#ebad67&lt;/color&gt;</a:t>
            </a:r>
            <a:r>
              <a:rPr lang="en-US" dirty="0" smtClean="0">
                <a:solidFill>
                  <a:schemeClr val="tx2"/>
                </a:solidFill>
              </a:rPr>
              <a:t/>
            </a:r>
            <a:br>
              <a:rPr lang="en-US" dirty="0" smtClean="0">
                <a:solidFill>
                  <a:schemeClr val="tx2"/>
                </a:solidFill>
              </a:rPr>
            </a:br>
            <a:r>
              <a:rPr lang="en-US" dirty="0" smtClean="0">
                <a:solidFill>
                  <a:schemeClr val="tx2"/>
                </a:solidFill>
              </a:rPr>
              <a:t>	</a:t>
            </a:r>
            <a:r>
              <a:rPr lang="en-US" b="0" dirty="0" smtClean="0">
                <a:solidFill>
                  <a:schemeClr val="tx2"/>
                </a:solidFill>
              </a:rPr>
              <a:t>&lt;color&gt;#eabb86&lt;/color&gt;</a:t>
            </a:r>
            <a:r>
              <a:rPr lang="en-US" dirty="0" smtClean="0">
                <a:solidFill>
                  <a:schemeClr val="tx2"/>
                </a:solidFill>
              </a:rPr>
              <a:t/>
            </a:r>
            <a:br>
              <a:rPr lang="en-US" dirty="0" smtClean="0">
                <a:solidFill>
                  <a:schemeClr val="tx2"/>
                </a:solidFill>
              </a:rPr>
            </a:br>
            <a:r>
              <a:rPr lang="en-US" dirty="0" smtClean="0">
                <a:solidFill>
                  <a:schemeClr val="tx2"/>
                </a:solidFill>
              </a:rPr>
              <a:t>	</a:t>
            </a:r>
            <a:r>
              <a:rPr lang="en-US" b="0" dirty="0" smtClean="0">
                <a:solidFill>
                  <a:schemeClr val="tx2"/>
                </a:solidFill>
              </a:rPr>
              <a:t>&lt;color&gt;#eacba8&lt;/color&gt;</a:t>
            </a:r>
            <a:r>
              <a:rPr lang="en-US" dirty="0" smtClean="0">
                <a:solidFill>
                  <a:schemeClr val="tx2"/>
                </a:solidFill>
              </a:rPr>
              <a:t/>
            </a:r>
            <a:br>
              <a:rPr lang="en-US" dirty="0" smtClean="0">
                <a:solidFill>
                  <a:schemeClr val="tx2"/>
                </a:solidFill>
              </a:rPr>
            </a:br>
            <a:r>
              <a:rPr lang="en-US" dirty="0" smtClean="0">
                <a:solidFill>
                  <a:schemeClr val="tx2"/>
                </a:solidFill>
              </a:rPr>
              <a:t>	</a:t>
            </a:r>
            <a:r>
              <a:rPr lang="en-US" b="0" dirty="0" smtClean="0">
                <a:solidFill>
                  <a:schemeClr val="tx2"/>
                </a:solidFill>
              </a:rPr>
              <a:t>&lt;color&gt;#ebd8c2&lt;/color&gt;</a:t>
            </a:r>
            <a:r>
              <a:rPr lang="en-US" dirty="0">
                <a:solidFill>
                  <a:schemeClr val="tx2"/>
                </a:solidFill>
              </a:rPr>
              <a:t/>
            </a:r>
            <a:br>
              <a:rPr lang="en-US" dirty="0">
                <a:solidFill>
                  <a:schemeClr val="tx2"/>
                </a:solidFill>
              </a:rPr>
            </a:br>
            <a:r>
              <a:rPr lang="en-US" b="0" dirty="0">
                <a:solidFill>
                  <a:schemeClr val="tx2"/>
                </a:solidFill>
              </a:rPr>
              <a:t>&lt;/color-palette&gt;</a:t>
            </a:r>
            <a:endParaRPr lang="en-US" dirty="0">
              <a:solidFill>
                <a:schemeClr val="tx2"/>
              </a:solidFill>
            </a:endParaRPr>
          </a:p>
        </p:txBody>
      </p:sp>
      <p:sp>
        <p:nvSpPr>
          <p:cNvPr id="8" name="Text Placeholder 11"/>
          <p:cNvSpPr>
            <a:spLocks noGrp="1"/>
          </p:cNvSpPr>
          <p:nvPr>
            <p:ph type="body" sz="quarter" idx="4294967295"/>
          </p:nvPr>
        </p:nvSpPr>
        <p:spPr>
          <a:xfrm>
            <a:off x="6234523" y="1189176"/>
            <a:ext cx="5684520" cy="554062"/>
          </a:xfrm>
          <a:prstGeom prst="rect">
            <a:avLst/>
          </a:prstGeom>
          <a:solidFill>
            <a:schemeClr val="accent1"/>
          </a:solidFill>
        </p:spPr>
        <p:txBody>
          <a:bodyPr/>
          <a:lstStyle/>
          <a:p>
            <a:pPr algn="ctr"/>
            <a:r>
              <a:rPr lang="en-US" dirty="0" smtClean="0">
                <a:solidFill>
                  <a:schemeClr val="tx2"/>
                </a:solidFill>
              </a:rPr>
              <a:t>Color Palette</a:t>
            </a:r>
            <a:endParaRPr lang="en-US" dirty="0">
              <a:solidFill>
                <a:schemeClr val="tx2"/>
              </a:solidFill>
            </a:endParaRPr>
          </a:p>
        </p:txBody>
      </p:sp>
    </p:spTree>
    <p:extLst>
      <p:ext uri="{BB962C8B-B14F-4D97-AF65-F5344CB8AC3E}">
        <p14:creationId xmlns:p14="http://schemas.microsoft.com/office/powerpoint/2010/main" val="397657565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7105" y="291042"/>
            <a:ext cx="11654896" cy="898261"/>
          </a:xfrm>
        </p:spPr>
        <p:txBody>
          <a:bodyPr/>
          <a:lstStyle/>
          <a:p>
            <a:r>
              <a:rPr lang="en-US" dirty="0" smtClean="0">
                <a:solidFill>
                  <a:schemeClr val="tx2"/>
                </a:solidFill>
              </a:rPr>
              <a:t>Diverging </a:t>
            </a:r>
            <a:endParaRPr lang="pt-BR" dirty="0">
              <a:solidFill>
                <a:schemeClr val="tx2"/>
              </a:solidFill>
            </a:endParaRPr>
          </a:p>
        </p:txBody>
      </p:sp>
      <p:sp>
        <p:nvSpPr>
          <p:cNvPr id="15" name="Text Placeholder 3"/>
          <p:cNvSpPr>
            <a:spLocks noGrp="1"/>
          </p:cNvSpPr>
          <p:nvPr>
            <p:ph type="body" sz="quarter" idx="4294967295"/>
          </p:nvPr>
        </p:nvSpPr>
        <p:spPr>
          <a:xfrm>
            <a:off x="269240" y="1260631"/>
            <a:ext cx="5687820" cy="554062"/>
          </a:xfrm>
          <a:prstGeom prst="rect">
            <a:avLst/>
          </a:prstGeom>
        </p:spPr>
        <p:txBody>
          <a:bodyPr/>
          <a:lstStyle/>
          <a:p>
            <a:r>
              <a:rPr lang="en-US" dirty="0" err="1" smtClean="0">
                <a:solidFill>
                  <a:schemeClr val="tx2"/>
                </a:solidFill>
              </a:rPr>
              <a:t>Preferences.tps</a:t>
            </a:r>
            <a:endParaRPr lang="en-US" dirty="0">
              <a:solidFill>
                <a:schemeClr val="tx2"/>
              </a:solidFill>
            </a:endParaRPr>
          </a:p>
        </p:txBody>
      </p:sp>
      <p:sp>
        <p:nvSpPr>
          <p:cNvPr id="16" name="Text Placeholder 4"/>
          <p:cNvSpPr>
            <a:spLocks noGrp="1"/>
          </p:cNvSpPr>
          <p:nvPr>
            <p:ph type="body" sz="quarter" idx="4294967295"/>
          </p:nvPr>
        </p:nvSpPr>
        <p:spPr>
          <a:xfrm>
            <a:off x="188216" y="2142760"/>
            <a:ext cx="5932665" cy="3695135"/>
          </a:xfrm>
          <a:prstGeom prst="rect">
            <a:avLst/>
          </a:prstGeom>
        </p:spPr>
        <p:txBody>
          <a:bodyPr>
            <a:normAutofit/>
          </a:bodyPr>
          <a:lstStyle/>
          <a:p>
            <a:r>
              <a:rPr lang="en-US" b="0" dirty="0">
                <a:solidFill>
                  <a:schemeClr val="tx2"/>
                </a:solidFill>
              </a:rPr>
              <a:t>&lt;color-palette name="My Diverging Palette" </a:t>
            </a:r>
            <a:r>
              <a:rPr lang="en-US" dirty="0">
                <a:solidFill>
                  <a:schemeClr val="tx2"/>
                </a:solidFill>
              </a:rPr>
              <a:t>type="ordered-diverging</a:t>
            </a:r>
            <a:r>
              <a:rPr lang="en-US" dirty="0" smtClean="0">
                <a:solidFill>
                  <a:schemeClr val="tx2"/>
                </a:solidFill>
              </a:rPr>
              <a:t>"</a:t>
            </a:r>
            <a:r>
              <a:rPr lang="en-US" b="0" dirty="0" smtClean="0">
                <a:solidFill>
                  <a:schemeClr val="tx2"/>
                </a:solidFill>
              </a:rPr>
              <a:t>&gt;</a:t>
            </a:r>
            <a:r>
              <a:rPr lang="en-US" dirty="0">
                <a:solidFill>
                  <a:schemeClr val="tx2"/>
                </a:solidFill>
              </a:rPr>
              <a:t/>
            </a:r>
            <a:br>
              <a:rPr lang="en-US" dirty="0">
                <a:solidFill>
                  <a:schemeClr val="tx2"/>
                </a:solidFill>
              </a:rPr>
            </a:br>
            <a:r>
              <a:rPr lang="en-US" dirty="0" smtClean="0">
                <a:solidFill>
                  <a:schemeClr val="tx2"/>
                </a:solidFill>
              </a:rPr>
              <a:t>	</a:t>
            </a:r>
            <a:r>
              <a:rPr lang="en-US" b="0" dirty="0" smtClean="0">
                <a:solidFill>
                  <a:schemeClr val="tx2"/>
                </a:solidFill>
              </a:rPr>
              <a:t>&lt;</a:t>
            </a:r>
            <a:r>
              <a:rPr lang="en-US" b="0" dirty="0">
                <a:solidFill>
                  <a:schemeClr val="tx2"/>
                </a:solidFill>
              </a:rPr>
              <a:t>color&gt;#eb912b&lt;/color&gt;</a:t>
            </a:r>
            <a:r>
              <a:rPr lang="en-US" dirty="0">
                <a:solidFill>
                  <a:schemeClr val="tx2"/>
                </a:solidFill>
              </a:rPr>
              <a:t/>
            </a:r>
            <a:br>
              <a:rPr lang="en-US" dirty="0">
                <a:solidFill>
                  <a:schemeClr val="tx2"/>
                </a:solidFill>
              </a:rPr>
            </a:br>
            <a:r>
              <a:rPr lang="en-US" dirty="0" smtClean="0">
                <a:solidFill>
                  <a:schemeClr val="tx2"/>
                </a:solidFill>
              </a:rPr>
              <a:t>	</a:t>
            </a:r>
            <a:r>
              <a:rPr lang="en-US" b="0" dirty="0" smtClean="0">
                <a:solidFill>
                  <a:schemeClr val="tx2"/>
                </a:solidFill>
              </a:rPr>
              <a:t>&lt;</a:t>
            </a:r>
            <a:r>
              <a:rPr lang="en-US" b="0" dirty="0">
                <a:solidFill>
                  <a:schemeClr val="tx2"/>
                </a:solidFill>
              </a:rPr>
              <a:t>color&gt;#59879b&lt;/color&gt;</a:t>
            </a:r>
            <a:r>
              <a:rPr lang="en-US" dirty="0">
                <a:solidFill>
                  <a:schemeClr val="tx2"/>
                </a:solidFill>
              </a:rPr>
              <a:t/>
            </a:r>
            <a:br>
              <a:rPr lang="en-US" dirty="0">
                <a:solidFill>
                  <a:schemeClr val="tx2"/>
                </a:solidFill>
              </a:rPr>
            </a:br>
            <a:r>
              <a:rPr lang="en-US" b="0" dirty="0">
                <a:solidFill>
                  <a:schemeClr val="tx2"/>
                </a:solidFill>
              </a:rPr>
              <a:t>&lt;/color-palette&gt;</a:t>
            </a:r>
            <a:endParaRPr lang="en-US" dirty="0">
              <a:solidFill>
                <a:schemeClr val="tx2"/>
              </a:solidFill>
            </a:endParaRPr>
          </a:p>
        </p:txBody>
      </p:sp>
      <p:sp>
        <p:nvSpPr>
          <p:cNvPr id="17" name="Text Placeholder 11"/>
          <p:cNvSpPr>
            <a:spLocks noGrp="1"/>
          </p:cNvSpPr>
          <p:nvPr>
            <p:ph type="body" sz="quarter" idx="4294967295"/>
          </p:nvPr>
        </p:nvSpPr>
        <p:spPr>
          <a:xfrm>
            <a:off x="6234523" y="1189176"/>
            <a:ext cx="5684520" cy="554062"/>
          </a:xfrm>
          <a:prstGeom prst="rect">
            <a:avLst/>
          </a:prstGeom>
          <a:solidFill>
            <a:schemeClr val="accent1"/>
          </a:solidFill>
        </p:spPr>
        <p:txBody>
          <a:bodyPr/>
          <a:lstStyle/>
          <a:p>
            <a:pPr algn="ctr"/>
            <a:r>
              <a:rPr lang="en-US" dirty="0" smtClean="0">
                <a:solidFill>
                  <a:schemeClr val="tx2"/>
                </a:solidFill>
              </a:rPr>
              <a:t>Color Palette</a:t>
            </a:r>
            <a:endParaRPr lang="en-US" dirty="0">
              <a:solidFill>
                <a:schemeClr val="tx2"/>
              </a:solidFill>
            </a:endParaRPr>
          </a:p>
        </p:txBody>
      </p:sp>
      <p:sp>
        <p:nvSpPr>
          <p:cNvPr id="18" name="Content Placeholder 39"/>
          <p:cNvSpPr txBox="1">
            <a:spLocks/>
          </p:cNvSpPr>
          <p:nvPr/>
        </p:nvSpPr>
        <p:spPr>
          <a:xfrm>
            <a:off x="6234523" y="2095499"/>
            <a:ext cx="3575133" cy="438518"/>
          </a:xfrm>
          <a:prstGeom prst="rect">
            <a:avLst/>
          </a:prstGeom>
          <a:noFill/>
        </p:spPr>
        <p:txBody>
          <a:bodyPr vert="horz" wrap="square" lIns="152400" tIns="114300" rIns="12192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a:buNone/>
              <a:tabLst/>
              <a:defRPr sz="2800" kern="1200" spc="0" baseline="0">
                <a:gradFill>
                  <a:gsLst>
                    <a:gs pos="1250">
                      <a:srgbClr val="FFFFFF"/>
                    </a:gs>
                    <a:gs pos="100000">
                      <a:srgbClr val="FFFFFF"/>
                    </a:gs>
                  </a:gsLst>
                  <a:lin ang="5400000" scaled="0"/>
                </a:gradFill>
                <a:latin typeface="+mn-lt"/>
                <a:ea typeface="+mn-ea"/>
                <a:cs typeface="+mn-cs"/>
              </a:defRPr>
            </a:lvl1pPr>
            <a:lvl2pPr marL="996010" marR="0" indent="-342900" algn="l" defTabSz="1097278" rtl="0" eaLnBrk="1" fontAlgn="auto" latinLnBrk="0" hangingPunct="1">
              <a:lnSpc>
                <a:spcPct val="90000"/>
              </a:lnSpc>
              <a:spcBef>
                <a:spcPts val="600"/>
              </a:spcBef>
              <a:spcAft>
                <a:spcPts val="0"/>
              </a:spcAft>
              <a:buClrTx/>
              <a:buSzPct val="90000"/>
              <a:buFont typeface="Arial"/>
              <a:buChar char="•"/>
              <a:tabLst/>
              <a:defRPr sz="2400" kern="1200" spc="0" baseline="0">
                <a:solidFill>
                  <a:srgbClr val="013B4E"/>
                </a:solidFill>
                <a:latin typeface="+mn-lt"/>
                <a:ea typeface="+mn-ea"/>
                <a:cs typeface="+mn-cs"/>
              </a:defRPr>
            </a:lvl2pPr>
            <a:lvl3pPr marL="1649121" marR="0" indent="-342900" algn="l" defTabSz="1097278" rtl="0" eaLnBrk="1" fontAlgn="auto" latinLnBrk="0" hangingPunct="1">
              <a:lnSpc>
                <a:spcPct val="90000"/>
              </a:lnSpc>
              <a:spcBef>
                <a:spcPts val="600"/>
              </a:spcBef>
              <a:spcAft>
                <a:spcPts val="0"/>
              </a:spcAft>
              <a:buClrTx/>
              <a:buSzPct val="90000"/>
              <a:buFont typeface="Arial"/>
              <a:buChar char="•"/>
              <a:tabLst/>
              <a:defRPr sz="2400" kern="1200" spc="0" baseline="0">
                <a:solidFill>
                  <a:srgbClr val="013B4E"/>
                </a:solidFill>
                <a:latin typeface="+mn-lt"/>
                <a:ea typeface="+mn-ea"/>
                <a:cs typeface="+mn-cs"/>
              </a:defRPr>
            </a:lvl3pPr>
            <a:lvl4pPr marL="2302231" marR="0" indent="-342900" algn="l" defTabSz="1097278" rtl="0" eaLnBrk="1" fontAlgn="auto" latinLnBrk="0" hangingPunct="1">
              <a:lnSpc>
                <a:spcPct val="90000"/>
              </a:lnSpc>
              <a:spcBef>
                <a:spcPts val="600"/>
              </a:spcBef>
              <a:spcAft>
                <a:spcPts val="0"/>
              </a:spcAft>
              <a:buClrTx/>
              <a:buSzPct val="90000"/>
              <a:buFont typeface="Arial"/>
              <a:buChar char="•"/>
              <a:tabLst/>
              <a:defRPr sz="2400" kern="1200" spc="0" baseline="0">
                <a:solidFill>
                  <a:srgbClr val="013B4E"/>
                </a:solidFill>
                <a:latin typeface="+mn-lt"/>
                <a:ea typeface="+mn-ea"/>
                <a:cs typeface="+mn-cs"/>
              </a:defRPr>
            </a:lvl4pPr>
            <a:lvl5pPr marL="2955341" marR="0" indent="-342900" algn="l" defTabSz="1097278" rtl="0" eaLnBrk="1" fontAlgn="auto" latinLnBrk="0" hangingPunct="1">
              <a:lnSpc>
                <a:spcPct val="90000"/>
              </a:lnSpc>
              <a:spcBef>
                <a:spcPts val="600"/>
              </a:spcBef>
              <a:spcAft>
                <a:spcPts val="0"/>
              </a:spcAft>
              <a:buClrTx/>
              <a:buSzPct val="90000"/>
              <a:buFont typeface="Arial"/>
              <a:buChar char="•"/>
              <a:tabLst/>
              <a:defRPr sz="2400" kern="1200" spc="0" baseline="0">
                <a:solidFill>
                  <a:srgbClr val="013B4E"/>
                </a:soli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333" dirty="0"/>
              <a:t>Tap icon to add content</a:t>
            </a:r>
          </a:p>
        </p:txBody>
      </p:sp>
      <p:pic>
        <p:nvPicPr>
          <p:cNvPr id="19" name="Picture 2" descr="C:\Users\RAROBI~1\AppData\Local\Temp\SNAGHTML14d4e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319" y="2095499"/>
            <a:ext cx="5580928" cy="369513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06979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101289" y="140221"/>
            <a:ext cx="11655840" cy="899665"/>
          </a:xfrm>
        </p:spPr>
        <p:txBody>
          <a:bodyPr/>
          <a:lstStyle/>
          <a:p>
            <a:r>
              <a:rPr lang="en-US" dirty="0" smtClean="0"/>
              <a:t>Finding HEX Codes Using Tableau!</a:t>
            </a:r>
            <a:endParaRPr lang="en-US" dirty="0"/>
          </a:p>
        </p:txBody>
      </p:sp>
      <p:pic>
        <p:nvPicPr>
          <p:cNvPr id="5" name="Picture 2" descr="C:\Users\RAROBI~1\AppData\Local\Temp\SNAGHTML570558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090" y="1189176"/>
            <a:ext cx="6416140" cy="521162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89202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0191" y="918850"/>
            <a:ext cx="6418232" cy="3818718"/>
          </a:xfrm>
        </p:spPr>
        <p:txBody>
          <a:bodyPr/>
          <a:lstStyle/>
          <a:p>
            <a:pPr>
              <a:lnSpc>
                <a:spcPct val="150000"/>
              </a:lnSpc>
            </a:pPr>
            <a:r>
              <a:rPr lang="en-US" dirty="0" smtClean="0">
                <a:solidFill>
                  <a:schemeClr val="bg2"/>
                </a:solidFill>
              </a:rPr>
              <a:t>Stephen Price</a:t>
            </a:r>
            <a:br>
              <a:rPr lang="en-US" dirty="0" smtClean="0">
                <a:solidFill>
                  <a:schemeClr val="bg2"/>
                </a:solidFill>
              </a:rPr>
            </a:br>
            <a:r>
              <a:rPr lang="en-US" sz="2800" dirty="0" smtClean="0">
                <a:solidFill>
                  <a:schemeClr val="bg2"/>
                </a:solidFill>
              </a:rPr>
              <a:t>Product Consultant.</a:t>
            </a:r>
            <a:br>
              <a:rPr lang="en-US" sz="2800" dirty="0" smtClean="0">
                <a:solidFill>
                  <a:schemeClr val="bg2"/>
                </a:solidFill>
              </a:rPr>
            </a:br>
            <a:r>
              <a:rPr lang="en-US" sz="2800" dirty="0" smtClean="0">
                <a:solidFill>
                  <a:schemeClr val="bg2"/>
                </a:solidFill>
              </a:rPr>
              <a:t>I come from Quito, Ecuador.</a:t>
            </a:r>
            <a:br>
              <a:rPr lang="en-US" sz="2800" dirty="0" smtClean="0">
                <a:solidFill>
                  <a:schemeClr val="bg2"/>
                </a:solidFill>
              </a:rPr>
            </a:br>
            <a:r>
              <a:rPr lang="en-US" sz="2800" dirty="0" smtClean="0">
                <a:solidFill>
                  <a:schemeClr val="bg2"/>
                </a:solidFill>
              </a:rPr>
              <a:t>Primary region is LAC.</a:t>
            </a:r>
            <a:br>
              <a:rPr lang="en-US" sz="2800" dirty="0" smtClean="0">
                <a:solidFill>
                  <a:schemeClr val="bg2"/>
                </a:solidFill>
              </a:rPr>
            </a:br>
            <a:r>
              <a:rPr lang="en-US" sz="2800" dirty="0" smtClean="0">
                <a:solidFill>
                  <a:schemeClr val="bg2"/>
                </a:solidFill>
              </a:rPr>
              <a:t>Language fan.</a:t>
            </a:r>
            <a:br>
              <a:rPr lang="en-US" sz="2800" dirty="0" smtClean="0">
                <a:solidFill>
                  <a:schemeClr val="bg2"/>
                </a:solidFill>
              </a:rPr>
            </a:br>
            <a:r>
              <a:rPr lang="en-US" sz="2800" dirty="0" smtClean="0">
                <a:solidFill>
                  <a:schemeClr val="bg2"/>
                </a:solidFill>
              </a:rPr>
              <a:t>Nowadays my hair is tidier.</a:t>
            </a:r>
            <a:endParaRPr lang="en-US" sz="2800" dirty="0">
              <a:solidFill>
                <a:schemeClr val="bg2"/>
              </a:solidFill>
            </a:endParaRPr>
          </a:p>
        </p:txBody>
      </p:sp>
      <p:grpSp>
        <p:nvGrpSpPr>
          <p:cNvPr id="5" name="Group 4"/>
          <p:cNvGrpSpPr/>
          <p:nvPr/>
        </p:nvGrpSpPr>
        <p:grpSpPr>
          <a:xfrm>
            <a:off x="362117" y="442490"/>
            <a:ext cx="5194620" cy="5931740"/>
            <a:chOff x="362117" y="442490"/>
            <a:chExt cx="5194620" cy="593174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7" y="2497062"/>
              <a:ext cx="5194619" cy="3877168"/>
            </a:xfrm>
            <a:prstGeom prst="rect">
              <a:avLst/>
            </a:prstGeom>
            <a:ln>
              <a:solidFill>
                <a:schemeClr val="bg2"/>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117" y="442490"/>
              <a:ext cx="5194620" cy="2734011"/>
            </a:xfrm>
            <a:prstGeom prst="rect">
              <a:avLst/>
            </a:prstGeom>
            <a:ln>
              <a:solidFill>
                <a:schemeClr val="bg2"/>
              </a:solidFill>
            </a:ln>
          </p:spPr>
        </p:pic>
      </p:grpSp>
    </p:spTree>
    <p:extLst>
      <p:ext uri="{BB962C8B-B14F-4D97-AF65-F5344CB8AC3E}">
        <p14:creationId xmlns:p14="http://schemas.microsoft.com/office/powerpoint/2010/main" val="306958553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17364" y="4387702"/>
            <a:ext cx="11474636" cy="122982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7058" b="1" spc="-98" dirty="0" smtClean="0">
                <a:ln w="3175">
                  <a:noFill/>
                </a:ln>
                <a:solidFill>
                  <a:schemeClr val="bg2"/>
                </a:solidFill>
                <a:cs typeface="Arial" panose="020B0604020202020204" pitchFamily="34" charset="0"/>
              </a:rPr>
              <a:t>Exercise: Custom Colors </a:t>
            </a:r>
            <a:endParaRPr lang="pt-BR" sz="2400" b="1" dirty="0" smtClean="0">
              <a:solidFill>
                <a:schemeClr val="bg2"/>
              </a:solidFill>
              <a:ea typeface="Segoe UI" pitchFamily="34" charset="0"/>
              <a:cs typeface="Segoe UI" pitchFamily="34" charset="0"/>
            </a:endParaRPr>
          </a:p>
        </p:txBody>
      </p:sp>
    </p:spTree>
    <p:extLst>
      <p:ext uri="{BB962C8B-B14F-4D97-AF65-F5344CB8AC3E}">
        <p14:creationId xmlns:p14="http://schemas.microsoft.com/office/powerpoint/2010/main" val="40415982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1"/>
          <p:cNvSpPr txBox="1">
            <a:spLocks/>
          </p:cNvSpPr>
          <p:nvPr/>
        </p:nvSpPr>
        <p:spPr>
          <a:xfrm>
            <a:off x="686224" y="3023211"/>
            <a:ext cx="10757271" cy="1162178"/>
          </a:xfrm>
          <a:prstGeom prst="rect">
            <a:avLst/>
          </a:prstGeom>
          <a:noFill/>
        </p:spPr>
        <p:txBody>
          <a:bodyPr vert="horz" wrap="square" lIns="146304" tIns="91440" rIns="146304" bIns="91440" rtlCol="0" anchor="t" anchorCtr="0">
            <a:spAutoFit/>
          </a:bodyPr>
          <a:lstStyle>
            <a:lvl1pPr algn="l" defTabSz="914362" rtl="0" eaLnBrk="1" latinLnBrk="0" hangingPunct="1">
              <a:lnSpc>
                <a:spcPct val="90000"/>
              </a:lnSpc>
              <a:spcBef>
                <a:spcPct val="0"/>
              </a:spcBef>
              <a:buNone/>
              <a:defRPr lang="en-US" sz="7058" b="1" kern="1200" cap="none" spc="-98" baseline="0">
                <a:ln w="3175">
                  <a:noFill/>
                </a:ln>
                <a:gradFill>
                  <a:gsLst>
                    <a:gs pos="0">
                      <a:schemeClr val="tx1"/>
                    </a:gs>
                    <a:gs pos="100000">
                      <a:schemeClr val="tx1"/>
                    </a:gs>
                  </a:gsLst>
                  <a:lin ang="5400000" scaled="0"/>
                </a:gradFill>
                <a:effectLst/>
                <a:latin typeface="+mn-lt"/>
                <a:ea typeface="+mn-ea"/>
                <a:cs typeface="Arial" panose="020B0604020202020204" pitchFamily="34" charset="0"/>
              </a:defRPr>
            </a:lvl1pPr>
          </a:lstStyle>
          <a:p>
            <a:r>
              <a:rPr lang="en-US" dirty="0" smtClean="0">
                <a:solidFill>
                  <a:schemeClr val="tx2"/>
                </a:solidFill>
              </a:rPr>
              <a:t>Custom Shapes</a:t>
            </a:r>
            <a:endParaRPr lang="en-US" dirty="0">
              <a:solidFill>
                <a:schemeClr val="tx2"/>
              </a:solidFill>
            </a:endParaRPr>
          </a:p>
        </p:txBody>
      </p:sp>
    </p:spTree>
    <p:extLst>
      <p:ext uri="{BB962C8B-B14F-4D97-AF65-F5344CB8AC3E}">
        <p14:creationId xmlns:p14="http://schemas.microsoft.com/office/powerpoint/2010/main" val="302918041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3824" y="1142823"/>
            <a:ext cx="6142857" cy="3228571"/>
          </a:xfrm>
          <a:prstGeom prst="rect">
            <a:avLst/>
          </a:prstGeom>
          <a:solidFill>
            <a:schemeClr val="tx2"/>
          </a:solidFill>
          <a:ln>
            <a:solidFill>
              <a:schemeClr val="tx1"/>
            </a:solidFill>
          </a:ln>
        </p:spPr>
      </p:pic>
      <p:pic>
        <p:nvPicPr>
          <p:cNvPr id="5" name="Picture 4"/>
          <p:cNvPicPr>
            <a:picLocks noChangeAspect="1"/>
          </p:cNvPicPr>
          <p:nvPr/>
        </p:nvPicPr>
        <p:blipFill>
          <a:blip r:embed="rId4"/>
          <a:stretch>
            <a:fillRect/>
          </a:stretch>
        </p:blipFill>
        <p:spPr>
          <a:xfrm>
            <a:off x="5564148" y="3083909"/>
            <a:ext cx="6267068" cy="3269775"/>
          </a:xfrm>
          <a:prstGeom prst="rect">
            <a:avLst/>
          </a:prstGeom>
          <a:solidFill>
            <a:schemeClr val="tx2"/>
          </a:solidFill>
          <a:ln>
            <a:solidFill>
              <a:schemeClr val="tx1"/>
            </a:solidFill>
          </a:ln>
        </p:spPr>
      </p:pic>
      <p:sp>
        <p:nvSpPr>
          <p:cNvPr id="6" name="Title 3"/>
          <p:cNvSpPr>
            <a:spLocks noGrp="1"/>
          </p:cNvSpPr>
          <p:nvPr>
            <p:ph type="title" idx="4294967295"/>
          </p:nvPr>
        </p:nvSpPr>
        <p:spPr>
          <a:xfrm>
            <a:off x="0" y="-19050"/>
            <a:ext cx="10756900" cy="1162050"/>
          </a:xfrm>
        </p:spPr>
        <p:txBody>
          <a:bodyPr/>
          <a:lstStyle/>
          <a:p>
            <a:r>
              <a:rPr lang="pt-BR" sz="5400" dirty="0" err="1" smtClean="0">
                <a:solidFill>
                  <a:schemeClr val="bg2"/>
                </a:solidFill>
              </a:rPr>
              <a:t>Adding</a:t>
            </a:r>
            <a:r>
              <a:rPr lang="pt-BR" sz="5400" dirty="0" smtClean="0">
                <a:solidFill>
                  <a:schemeClr val="bg2"/>
                </a:solidFill>
              </a:rPr>
              <a:t> </a:t>
            </a:r>
            <a:r>
              <a:rPr lang="pt-BR" sz="5400" dirty="0" err="1" smtClean="0">
                <a:solidFill>
                  <a:schemeClr val="bg2"/>
                </a:solidFill>
              </a:rPr>
              <a:t>Custom</a:t>
            </a:r>
            <a:r>
              <a:rPr lang="pt-BR" sz="5400" dirty="0" smtClean="0">
                <a:solidFill>
                  <a:schemeClr val="bg2"/>
                </a:solidFill>
              </a:rPr>
              <a:t> </a:t>
            </a:r>
            <a:r>
              <a:rPr lang="pt-BR" sz="5400" dirty="0" err="1" smtClean="0">
                <a:solidFill>
                  <a:schemeClr val="bg2"/>
                </a:solidFill>
              </a:rPr>
              <a:t>Shapes</a:t>
            </a:r>
            <a:endParaRPr lang="pt-BR" sz="5400" dirty="0">
              <a:solidFill>
                <a:schemeClr val="bg2"/>
              </a:solidFill>
            </a:endParaRPr>
          </a:p>
        </p:txBody>
      </p:sp>
    </p:spTree>
    <p:extLst>
      <p:ext uri="{BB962C8B-B14F-4D97-AF65-F5344CB8AC3E}">
        <p14:creationId xmlns:p14="http://schemas.microsoft.com/office/powerpoint/2010/main" val="63590022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216237" y="1251680"/>
            <a:ext cx="8870301" cy="3368233"/>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4000" dirty="0" smtClean="0">
                <a:solidFill>
                  <a:schemeClr val="tx2"/>
                </a:solidFill>
              </a:rPr>
              <a:t>Best Practices</a:t>
            </a:r>
          </a:p>
          <a:p>
            <a:pPr marL="457200" indent="-457200">
              <a:lnSpc>
                <a:spcPct val="150000"/>
              </a:lnSpc>
              <a:buFont typeface="Arial" pitchFamily="34" charset="0"/>
              <a:buChar char="•"/>
            </a:pPr>
            <a:r>
              <a:rPr lang="en-US" sz="3200" b="0" dirty="0" smtClean="0">
                <a:solidFill>
                  <a:schemeClr val="tx2"/>
                </a:solidFill>
              </a:rPr>
              <a:t>Suggested size: 32 x 32 pixels.</a:t>
            </a:r>
          </a:p>
          <a:p>
            <a:pPr marL="457200" indent="-457200">
              <a:lnSpc>
                <a:spcPct val="100000"/>
              </a:lnSpc>
              <a:buFont typeface="Arial" pitchFamily="34" charset="0"/>
              <a:buChar char="•"/>
            </a:pPr>
            <a:r>
              <a:rPr lang="en-US" sz="3200" b="0" dirty="0" smtClean="0">
                <a:solidFill>
                  <a:schemeClr val="tx2"/>
                </a:solidFill>
              </a:rPr>
              <a:t>Use a transparent background (.gif and .</a:t>
            </a:r>
            <a:r>
              <a:rPr lang="en-US" sz="3200" b="0" dirty="0" err="1" smtClean="0">
                <a:solidFill>
                  <a:schemeClr val="tx2"/>
                </a:solidFill>
              </a:rPr>
              <a:t>png</a:t>
            </a:r>
            <a:r>
              <a:rPr lang="en-US" sz="3200" b="0" dirty="0" smtClean="0">
                <a:solidFill>
                  <a:schemeClr val="tx2"/>
                </a:solidFill>
              </a:rPr>
              <a:t>).</a:t>
            </a:r>
          </a:p>
          <a:p>
            <a:pPr marL="457200" indent="-457200">
              <a:lnSpc>
                <a:spcPct val="100000"/>
              </a:lnSpc>
              <a:buFont typeface="Arial" pitchFamily="34" charset="0"/>
              <a:buChar char="•"/>
            </a:pPr>
            <a:r>
              <a:rPr lang="en-US" sz="3200" b="0" dirty="0" smtClean="0">
                <a:solidFill>
                  <a:schemeClr val="tx2"/>
                </a:solidFill>
              </a:rPr>
              <a:t>Supported file formats: .gif, .</a:t>
            </a:r>
            <a:r>
              <a:rPr lang="en-US" sz="3200" b="0" dirty="0" err="1" smtClean="0">
                <a:solidFill>
                  <a:schemeClr val="tx2"/>
                </a:solidFill>
              </a:rPr>
              <a:t>png</a:t>
            </a:r>
            <a:r>
              <a:rPr lang="en-US" sz="3200" b="0" dirty="0" smtClean="0">
                <a:solidFill>
                  <a:schemeClr val="tx2"/>
                </a:solidFill>
              </a:rPr>
              <a:t>, .jpg, .bmp, .tiff.</a:t>
            </a:r>
          </a:p>
          <a:p>
            <a:pPr marL="457200" indent="-457200">
              <a:lnSpc>
                <a:spcPct val="100000"/>
              </a:lnSpc>
              <a:buFont typeface="Arial" pitchFamily="34" charset="0"/>
              <a:buChar char="•"/>
            </a:pPr>
            <a:r>
              <a:rPr lang="en-US" sz="3200" b="0" dirty="0" smtClean="0">
                <a:solidFill>
                  <a:schemeClr val="tx2"/>
                </a:solidFill>
              </a:rPr>
              <a:t>Don’t forget to reload shapes!</a:t>
            </a:r>
            <a:endParaRPr lang="en-US" sz="3200" b="0" dirty="0">
              <a:solidFill>
                <a:schemeClr val="tx2"/>
              </a:solidFill>
            </a:endParaRPr>
          </a:p>
        </p:txBody>
      </p:sp>
      <p:sp>
        <p:nvSpPr>
          <p:cNvPr id="6" name="Title 3"/>
          <p:cNvSpPr>
            <a:spLocks noGrp="1"/>
          </p:cNvSpPr>
          <p:nvPr>
            <p:ph type="title" idx="4294967295"/>
          </p:nvPr>
        </p:nvSpPr>
        <p:spPr>
          <a:xfrm>
            <a:off x="0" y="0"/>
            <a:ext cx="10756900" cy="1162050"/>
          </a:xfrm>
          <a:noFill/>
        </p:spPr>
        <p:txBody>
          <a:bodyPr/>
          <a:lstStyle/>
          <a:p>
            <a:r>
              <a:rPr lang="pt-BR" sz="5400" dirty="0" err="1">
                <a:solidFill>
                  <a:srgbClr val="FFFFFF"/>
                </a:solidFill>
              </a:rPr>
              <a:t>Custom</a:t>
            </a:r>
            <a:r>
              <a:rPr lang="pt-BR" sz="5400" dirty="0">
                <a:solidFill>
                  <a:srgbClr val="FFFFFF"/>
                </a:solidFill>
              </a:rPr>
              <a:t> </a:t>
            </a:r>
            <a:r>
              <a:rPr lang="pt-BR" sz="5400" dirty="0" err="1">
                <a:solidFill>
                  <a:srgbClr val="FFFFFF"/>
                </a:solidFill>
              </a:rPr>
              <a:t>Shapes</a:t>
            </a:r>
            <a:endParaRPr lang="pt-BR" sz="5400" dirty="0">
              <a:solidFill>
                <a:srgbClr val="FFFFFF"/>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21" y="2203333"/>
            <a:ext cx="2609850" cy="2857500"/>
          </a:xfrm>
          <a:prstGeom prst="rect">
            <a:avLst/>
          </a:prstGeom>
        </p:spPr>
      </p:pic>
    </p:spTree>
    <p:extLst>
      <p:ext uri="{BB962C8B-B14F-4D97-AF65-F5344CB8AC3E}">
        <p14:creationId xmlns:p14="http://schemas.microsoft.com/office/powerpoint/2010/main" val="312633505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304663"/>
            <a:ext cx="12192000" cy="230466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0" b="1" i="0" u="none" strike="noStrike" kern="1200" cap="none" spc="-98" normalizeH="0" baseline="0" noProof="0" dirty="0" smtClean="0">
                <a:ln w="3175">
                  <a:noFill/>
                </a:ln>
                <a:solidFill>
                  <a:schemeClr val="bg2"/>
                </a:solidFill>
                <a:effectLst/>
                <a:uLnTx/>
                <a:uFillTx/>
                <a:latin typeface="Arial"/>
                <a:cs typeface="Arial" panose="020B0604020202020204" pitchFamily="34" charset="0"/>
              </a:rPr>
              <a:t>DEMO</a:t>
            </a:r>
            <a:endParaRPr kumimoji="0" lang="pt-BR" sz="15000" b="1" i="0" u="none" strike="noStrike" kern="1200" cap="none" spc="0" normalizeH="0" baseline="0" noProof="0" dirty="0" smtClean="0">
              <a:ln>
                <a:noFill/>
              </a:ln>
              <a:solidFill>
                <a:schemeClr val="bg2"/>
              </a:solidFill>
              <a:effectLst/>
              <a:uLnTx/>
              <a:uFillTx/>
              <a:latin typeface="Arial"/>
              <a:ea typeface="Segoe UI" pitchFamily="34" charset="0"/>
              <a:cs typeface="Segoe UI" pitchFamily="34" charset="0"/>
            </a:endParaRPr>
          </a:p>
        </p:txBody>
      </p:sp>
    </p:spTree>
    <p:extLst>
      <p:ext uri="{BB962C8B-B14F-4D97-AF65-F5344CB8AC3E}">
        <p14:creationId xmlns:p14="http://schemas.microsoft.com/office/powerpoint/2010/main" val="247021757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17364" y="4387702"/>
            <a:ext cx="11474636" cy="122982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7058" b="1" spc="-98" dirty="0" smtClean="0">
                <a:ln w="3175">
                  <a:noFill/>
                </a:ln>
                <a:solidFill>
                  <a:schemeClr val="bg2"/>
                </a:solidFill>
                <a:cs typeface="Arial" panose="020B0604020202020204" pitchFamily="34" charset="0"/>
              </a:rPr>
              <a:t>Exercise: Custom Shapes</a:t>
            </a:r>
            <a:endParaRPr lang="pt-BR" sz="2400" b="1" dirty="0" smtClean="0">
              <a:solidFill>
                <a:schemeClr val="bg2"/>
              </a:solidFill>
              <a:ea typeface="Segoe UI" pitchFamily="34" charset="0"/>
              <a:cs typeface="Segoe UI" pitchFamily="34" charset="0"/>
            </a:endParaRPr>
          </a:p>
        </p:txBody>
      </p:sp>
    </p:spTree>
    <p:extLst>
      <p:ext uri="{BB962C8B-B14F-4D97-AF65-F5344CB8AC3E}">
        <p14:creationId xmlns:p14="http://schemas.microsoft.com/office/powerpoint/2010/main" val="55095022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Formatting your Axes</a:t>
            </a:r>
            <a:endParaRPr lang="pt-BR" dirty="0">
              <a:solidFill>
                <a:schemeClr val="tx2"/>
              </a:solidFill>
            </a:endParaRPr>
          </a:p>
        </p:txBody>
      </p:sp>
    </p:spTree>
    <p:extLst>
      <p:ext uri="{BB962C8B-B14F-4D97-AF65-F5344CB8AC3E}">
        <p14:creationId xmlns:p14="http://schemas.microsoft.com/office/powerpoint/2010/main" val="287615522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0" y="174625"/>
            <a:ext cx="10756900" cy="1162050"/>
          </a:xfrm>
        </p:spPr>
        <p:txBody>
          <a:bodyPr/>
          <a:lstStyle/>
          <a:p>
            <a:r>
              <a:rPr lang="en-US" dirty="0" smtClean="0">
                <a:solidFill>
                  <a:schemeClr val="bg2"/>
                </a:solidFill>
              </a:rPr>
              <a:t>Formatting Axis</a:t>
            </a:r>
            <a:endParaRPr lang="pt-BR" dirty="0">
              <a:solidFill>
                <a:schemeClr val="bg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96" y="2661622"/>
            <a:ext cx="1897544" cy="1684166"/>
          </a:xfrm>
          <a:prstGeom prst="rect">
            <a:avLst/>
          </a:prstGeom>
          <a:ln>
            <a:solidFill>
              <a:schemeClr val="tx2"/>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536" y="1033232"/>
            <a:ext cx="1567133" cy="5518244"/>
          </a:xfrm>
          <a:prstGeom prst="rect">
            <a:avLst/>
          </a:prstGeom>
          <a:ln>
            <a:solidFill>
              <a:schemeClr val="tx2"/>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198" y="1033232"/>
            <a:ext cx="1566315" cy="5518244"/>
          </a:xfrm>
          <a:prstGeom prst="rect">
            <a:avLst/>
          </a:prstGeom>
          <a:ln>
            <a:solidFill>
              <a:schemeClr val="tx2"/>
            </a:solidFill>
          </a:ln>
        </p:spPr>
      </p:pic>
      <p:sp>
        <p:nvSpPr>
          <p:cNvPr id="12" name="Title 1"/>
          <p:cNvSpPr txBox="1">
            <a:spLocks/>
          </p:cNvSpPr>
          <p:nvPr/>
        </p:nvSpPr>
        <p:spPr>
          <a:xfrm>
            <a:off x="6478005" y="1187017"/>
            <a:ext cx="4769224" cy="5210674"/>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pPr marL="685800" indent="-685800">
              <a:buFont typeface="Arial" panose="020B0604020202020204" pitchFamily="34" charset="0"/>
              <a:buChar char="•"/>
            </a:pPr>
            <a:endParaRPr lang="pt-BR" dirty="0"/>
          </a:p>
        </p:txBody>
      </p:sp>
      <p:sp>
        <p:nvSpPr>
          <p:cNvPr id="2" name="TextBox 1"/>
          <p:cNvSpPr txBox="1"/>
          <p:nvPr/>
        </p:nvSpPr>
        <p:spPr>
          <a:xfrm>
            <a:off x="6689016" y="1033232"/>
            <a:ext cx="4301413" cy="5142946"/>
          </a:xfrm>
          <a:prstGeom prst="rect">
            <a:avLst/>
          </a:prstGeom>
          <a:noFill/>
        </p:spPr>
        <p:txBody>
          <a:bodyPr wrap="square" lIns="182880" tIns="146304" rIns="182880" bIns="146304" rtlCol="0">
            <a:spAutoFit/>
          </a:bodyPr>
          <a:lstStyle/>
          <a:p>
            <a:pPr>
              <a:lnSpc>
                <a:spcPct val="150000"/>
              </a:lnSpc>
              <a:spcAft>
                <a:spcPts val="1800"/>
              </a:spcAft>
            </a:pPr>
            <a:r>
              <a:rPr lang="en-US" sz="3200" b="1" dirty="0" smtClean="0">
                <a:solidFill>
                  <a:schemeClr val="tx2"/>
                </a:solidFill>
              </a:rPr>
              <a:t>Aesthetic Changes</a:t>
            </a:r>
          </a:p>
          <a:p>
            <a:pPr marL="457200" indent="-457200">
              <a:spcAft>
                <a:spcPts val="1800"/>
              </a:spcAft>
              <a:buFont typeface="Arial" panose="020B0604020202020204" pitchFamily="34" charset="0"/>
              <a:buChar char="•"/>
            </a:pPr>
            <a:r>
              <a:rPr lang="en-US" sz="3200" dirty="0" smtClean="0">
                <a:solidFill>
                  <a:schemeClr val="tx2"/>
                </a:solidFill>
              </a:rPr>
              <a:t>Fonts</a:t>
            </a:r>
          </a:p>
          <a:p>
            <a:pPr marL="457200" indent="-457200">
              <a:spcAft>
                <a:spcPts val="1800"/>
              </a:spcAft>
              <a:buFont typeface="Arial" panose="020B0604020202020204" pitchFamily="34" charset="0"/>
              <a:buChar char="•"/>
            </a:pPr>
            <a:r>
              <a:rPr lang="en-US" sz="3200" dirty="0" smtClean="0">
                <a:solidFill>
                  <a:schemeClr val="tx2"/>
                </a:solidFill>
              </a:rPr>
              <a:t>Shading</a:t>
            </a:r>
          </a:p>
          <a:p>
            <a:pPr marL="457200" indent="-457200">
              <a:spcAft>
                <a:spcPts val="1800"/>
              </a:spcAft>
              <a:buFont typeface="Arial" panose="020B0604020202020204" pitchFamily="34" charset="0"/>
              <a:buChar char="•"/>
            </a:pPr>
            <a:r>
              <a:rPr lang="en-US" sz="3200" dirty="0" smtClean="0">
                <a:solidFill>
                  <a:schemeClr val="tx2"/>
                </a:solidFill>
              </a:rPr>
              <a:t>Number/ date format</a:t>
            </a:r>
          </a:p>
          <a:p>
            <a:pPr marL="457200" indent="-457200">
              <a:spcAft>
                <a:spcPts val="1800"/>
              </a:spcAft>
              <a:buFont typeface="Arial" panose="020B0604020202020204" pitchFamily="34" charset="0"/>
              <a:buChar char="•"/>
            </a:pPr>
            <a:r>
              <a:rPr lang="en-US" sz="3200" dirty="0" smtClean="0">
                <a:solidFill>
                  <a:schemeClr val="tx2"/>
                </a:solidFill>
              </a:rPr>
              <a:t>Alignment</a:t>
            </a:r>
          </a:p>
          <a:p>
            <a:pPr marL="457200" indent="-457200">
              <a:spcAft>
                <a:spcPts val="1800"/>
              </a:spcAft>
              <a:buFont typeface="Arial" panose="020B0604020202020204" pitchFamily="34" charset="0"/>
              <a:buChar char="•"/>
            </a:pPr>
            <a:r>
              <a:rPr lang="en-US" sz="3200" dirty="0" smtClean="0">
                <a:solidFill>
                  <a:schemeClr val="tx2"/>
                </a:solidFill>
              </a:rPr>
              <a:t>Special Values</a:t>
            </a:r>
          </a:p>
        </p:txBody>
      </p:sp>
      <p:sp>
        <p:nvSpPr>
          <p:cNvPr id="8" name="Rectangle 7"/>
          <p:cNvSpPr/>
          <p:nvPr/>
        </p:nvSpPr>
        <p:spPr bwMode="auto">
          <a:xfrm>
            <a:off x="2519265" y="6279502"/>
            <a:ext cx="1324947" cy="1866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4329404" y="6288296"/>
            <a:ext cx="1334278" cy="17781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45232" y="3450878"/>
            <a:ext cx="1427583" cy="16939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371377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7223" y="336213"/>
            <a:ext cx="10756900" cy="1162050"/>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pt-BR" sz="5400" dirty="0" err="1" smtClean="0">
                <a:solidFill>
                  <a:schemeClr val="bg2"/>
                </a:solidFill>
              </a:rPr>
              <a:t>Edit</a:t>
            </a:r>
            <a:r>
              <a:rPr lang="pt-BR" sz="5400" dirty="0" smtClean="0">
                <a:solidFill>
                  <a:schemeClr val="bg2"/>
                </a:solidFill>
              </a:rPr>
              <a:t> </a:t>
            </a:r>
            <a:r>
              <a:rPr lang="pt-BR" sz="5400" dirty="0" err="1" smtClean="0">
                <a:solidFill>
                  <a:schemeClr val="bg2"/>
                </a:solidFill>
              </a:rPr>
              <a:t>Axis</a:t>
            </a:r>
            <a:endParaRPr lang="pt-BR" sz="5400" dirty="0">
              <a:solidFill>
                <a:schemeClr val="bg2"/>
              </a:solidFill>
            </a:endParaRPr>
          </a:p>
        </p:txBody>
      </p:sp>
      <p:sp>
        <p:nvSpPr>
          <p:cNvPr id="9" name="Title 1"/>
          <p:cNvSpPr txBox="1">
            <a:spLocks/>
          </p:cNvSpPr>
          <p:nvPr/>
        </p:nvSpPr>
        <p:spPr>
          <a:xfrm>
            <a:off x="6906294" y="1905962"/>
            <a:ext cx="4769224" cy="5210674"/>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pPr marL="685800" indent="-685800">
              <a:buFontTx/>
              <a:buChar char="-"/>
            </a:pPr>
            <a:endParaRPr lang="en-US" dirty="0" smtClean="0"/>
          </a:p>
        </p:txBody>
      </p:sp>
      <p:pic>
        <p:nvPicPr>
          <p:cNvPr id="3076" name="Picture 4" descr="https://onlinehelp.tableau.com/current/pro/desktop/en-us/Img/axis_appearanc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990" y="1292057"/>
            <a:ext cx="3680148" cy="4233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078" name="Picture 6" descr="https://onlinehelp.tableau.com/current/pro/desktop/en-us/Img/axis_appearance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0169" y="5704986"/>
            <a:ext cx="3680148" cy="77671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385" y="1905960"/>
            <a:ext cx="1789867" cy="2986641"/>
          </a:xfrm>
          <a:prstGeom prst="rect">
            <a:avLst/>
          </a:prstGeom>
          <a:ln>
            <a:solidFill>
              <a:schemeClr val="tx2"/>
            </a:solidFill>
          </a:ln>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4408" y="1375806"/>
            <a:ext cx="3648270" cy="4046947"/>
          </a:xfrm>
          <a:prstGeom prst="rect">
            <a:avLst/>
          </a:prstGeom>
          <a:ln>
            <a:solidFill>
              <a:schemeClr val="tx2"/>
            </a:solidFill>
          </a:ln>
        </p:spPr>
      </p:pic>
      <p:sp>
        <p:nvSpPr>
          <p:cNvPr id="11" name="Rectangle 10"/>
          <p:cNvSpPr/>
          <p:nvPr/>
        </p:nvSpPr>
        <p:spPr bwMode="auto">
          <a:xfrm>
            <a:off x="4435466" y="3704253"/>
            <a:ext cx="2394886" cy="65314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421668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7223" y="336213"/>
            <a:ext cx="10756900" cy="1162050"/>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solidFill>
                  <a:schemeClr val="bg2"/>
                </a:solidFill>
              </a:rPr>
              <a:t>Using Axis to Tweak Visualizations</a:t>
            </a:r>
            <a:endParaRPr lang="pt-BR" dirty="0">
              <a:solidFill>
                <a:schemeClr val="bg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24" y="1498263"/>
            <a:ext cx="9872166" cy="2264845"/>
          </a:xfrm>
          <a:prstGeom prst="rect">
            <a:avLst/>
          </a:prstGeom>
          <a:ln>
            <a:solidFill>
              <a:schemeClr val="tx2"/>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23" y="4153194"/>
            <a:ext cx="9885857" cy="2247606"/>
          </a:xfrm>
          <a:prstGeom prst="rect">
            <a:avLst/>
          </a:prstGeom>
          <a:ln>
            <a:solidFill>
              <a:schemeClr val="tx2"/>
            </a:solidFill>
          </a:ln>
        </p:spPr>
      </p:pic>
    </p:spTree>
    <p:extLst>
      <p:ext uri="{BB962C8B-B14F-4D97-AF65-F5344CB8AC3E}">
        <p14:creationId xmlns:p14="http://schemas.microsoft.com/office/powerpoint/2010/main" val="374674369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3699" y="874410"/>
            <a:ext cx="10387131" cy="3191616"/>
          </a:xfrm>
        </p:spPr>
        <p:txBody>
          <a:bodyPr/>
          <a:lstStyle/>
          <a:p>
            <a:pPr>
              <a:lnSpc>
                <a:spcPct val="150000"/>
              </a:lnSpc>
            </a:pPr>
            <a:r>
              <a:rPr lang="en-US" dirty="0" smtClean="0">
                <a:solidFill>
                  <a:schemeClr val="bg2"/>
                </a:solidFill>
              </a:rPr>
              <a:t>Richard Durval</a:t>
            </a:r>
            <a:br>
              <a:rPr lang="en-US" dirty="0" smtClean="0">
                <a:solidFill>
                  <a:schemeClr val="bg2"/>
                </a:solidFill>
              </a:rPr>
            </a:br>
            <a:r>
              <a:rPr lang="en-US" sz="2800" dirty="0" smtClean="0">
                <a:solidFill>
                  <a:schemeClr val="bg2"/>
                </a:solidFill>
              </a:rPr>
              <a:t> Team Lead LAC Product Consulting.</a:t>
            </a:r>
            <a:br>
              <a:rPr lang="en-US" sz="2800" dirty="0" smtClean="0">
                <a:solidFill>
                  <a:schemeClr val="bg2"/>
                </a:solidFill>
              </a:rPr>
            </a:br>
            <a:r>
              <a:rPr lang="en-US" sz="2800" dirty="0" smtClean="0">
                <a:solidFill>
                  <a:schemeClr val="bg2"/>
                </a:solidFill>
              </a:rPr>
              <a:t> Primary region is Brazil.</a:t>
            </a:r>
            <a:br>
              <a:rPr lang="en-US" sz="2800" dirty="0" smtClean="0">
                <a:solidFill>
                  <a:schemeClr val="bg2"/>
                </a:solidFill>
              </a:rPr>
            </a:br>
            <a:r>
              <a:rPr lang="en-US" sz="2800" dirty="0" smtClean="0">
                <a:solidFill>
                  <a:schemeClr val="bg2"/>
                </a:solidFill>
              </a:rPr>
              <a:t> Hometown: Austin, TX.</a:t>
            </a:r>
            <a:br>
              <a:rPr lang="en-US" sz="2800" dirty="0" smtClean="0">
                <a:solidFill>
                  <a:schemeClr val="bg2"/>
                </a:solidFill>
              </a:rPr>
            </a:br>
            <a:r>
              <a:rPr lang="en-US" sz="2800" dirty="0" smtClean="0">
                <a:solidFill>
                  <a:schemeClr val="bg2"/>
                </a:solidFill>
              </a:rPr>
              <a:t>Harley enthusiast (love my Sporty).</a:t>
            </a:r>
            <a:br>
              <a:rPr lang="en-US" sz="2800" dirty="0" smtClean="0">
                <a:solidFill>
                  <a:schemeClr val="bg2"/>
                </a:solidFill>
              </a:rPr>
            </a:br>
            <a:r>
              <a:rPr lang="en-US" sz="2800" dirty="0" smtClean="0">
                <a:solidFill>
                  <a:schemeClr val="bg2"/>
                </a:solidFill>
              </a:rPr>
              <a:t>Also had messy hair. </a:t>
            </a:r>
            <a:endParaRPr lang="pt-BR" sz="2800" dirty="0">
              <a:solidFill>
                <a:schemeClr val="bg2"/>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986" y="469553"/>
            <a:ext cx="3875949" cy="2906962"/>
          </a:xfrm>
          <a:prstGeom prst="rect">
            <a:avLst/>
          </a:prstGeom>
          <a:ln>
            <a:solidFill>
              <a:schemeClr val="bg2"/>
            </a:solidFill>
          </a:ln>
        </p:spPr>
      </p:pic>
      <p:pic>
        <p:nvPicPr>
          <p:cNvPr id="1026" name="Picture 2" descr="https://scontent-lga3-1.xx.fbcdn.net/v/t1.0-9/18582264_10211956579202764_2815274376841105271_n.jpg?oh=381710c642e8a69d90f79562613a570d&amp;oe=5A5257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57" y="3631332"/>
            <a:ext cx="3801878" cy="2851409"/>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25081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304663"/>
            <a:ext cx="12192000" cy="230466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0" b="1" i="0" u="none" strike="noStrike" kern="1200" cap="none" spc="-98" normalizeH="0" baseline="0" noProof="0" dirty="0" smtClean="0">
                <a:ln w="3175">
                  <a:noFill/>
                </a:ln>
                <a:solidFill>
                  <a:schemeClr val="bg2"/>
                </a:solidFill>
                <a:effectLst/>
                <a:uLnTx/>
                <a:uFillTx/>
                <a:latin typeface="Arial"/>
                <a:cs typeface="Arial" panose="020B0604020202020204" pitchFamily="34" charset="0"/>
              </a:rPr>
              <a:t>DEMO</a:t>
            </a:r>
            <a:endParaRPr kumimoji="0" lang="pt-BR" sz="15000" b="1" i="0" u="none" strike="noStrike" kern="1200" cap="none" spc="0" normalizeH="0" baseline="0" noProof="0" dirty="0" smtClean="0">
              <a:ln>
                <a:noFill/>
              </a:ln>
              <a:solidFill>
                <a:schemeClr val="bg2"/>
              </a:solidFill>
              <a:effectLst/>
              <a:uLnTx/>
              <a:uFillTx/>
              <a:latin typeface="Arial"/>
              <a:ea typeface="Segoe UI" pitchFamily="34" charset="0"/>
              <a:cs typeface="Segoe UI" pitchFamily="34" charset="0"/>
            </a:endParaRPr>
          </a:p>
        </p:txBody>
      </p:sp>
    </p:spTree>
    <p:extLst>
      <p:ext uri="{BB962C8B-B14F-4D97-AF65-F5344CB8AC3E}">
        <p14:creationId xmlns:p14="http://schemas.microsoft.com/office/powerpoint/2010/main" val="422749939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17364" y="4387702"/>
            <a:ext cx="11474636" cy="122982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7058" b="1" spc="-98" dirty="0" smtClean="0">
                <a:ln w="3175">
                  <a:noFill/>
                </a:ln>
                <a:solidFill>
                  <a:schemeClr val="bg1"/>
                </a:solidFill>
                <a:cs typeface="Arial" panose="020B0604020202020204" pitchFamily="34" charset="0"/>
              </a:rPr>
              <a:t>Exercise: Axis</a:t>
            </a:r>
            <a:endParaRPr lang="pt-BR" sz="2400" b="1"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085510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bwMode="auto">
          <a:xfrm>
            <a:off x="720969" y="4695092"/>
            <a:ext cx="11471031" cy="1248508"/>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717364" y="4752365"/>
            <a:ext cx="10757271" cy="1162178"/>
          </a:xfrm>
        </p:spPr>
        <p:txBody>
          <a:bodyPr/>
          <a:lstStyle/>
          <a:p>
            <a:r>
              <a:rPr lang="en-US" dirty="0" smtClean="0">
                <a:solidFill>
                  <a:schemeClr val="bg1">
                    <a:lumMod val="50000"/>
                  </a:schemeClr>
                </a:solidFill>
              </a:rPr>
              <a:t>Clear Communication</a:t>
            </a:r>
            <a:endParaRPr lang="pt-BR" dirty="0">
              <a:solidFill>
                <a:schemeClr val="bg1">
                  <a:lumMod val="50000"/>
                </a:schemeClr>
              </a:solidFill>
            </a:endParaRPr>
          </a:p>
        </p:txBody>
      </p:sp>
    </p:spTree>
    <p:extLst>
      <p:ext uri="{BB962C8B-B14F-4D97-AF65-F5344CB8AC3E}">
        <p14:creationId xmlns:p14="http://schemas.microsoft.com/office/powerpoint/2010/main" val="292352250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833" y="2348296"/>
            <a:ext cx="10757271" cy="3117200"/>
          </a:xfrm>
        </p:spPr>
        <p:txBody>
          <a:bodyPr/>
          <a:lstStyle/>
          <a:p>
            <a:r>
              <a:rPr lang="en-US" dirty="0" smtClean="0">
                <a:solidFill>
                  <a:schemeClr val="tx2"/>
                </a:solidFill>
              </a:rPr>
              <a:t>Tooltips, Titles, Filters and Highlighters.</a:t>
            </a:r>
            <a:br>
              <a:rPr lang="en-US" dirty="0" smtClean="0">
                <a:solidFill>
                  <a:schemeClr val="tx2"/>
                </a:solidFill>
              </a:rPr>
            </a:br>
            <a:endParaRPr lang="pt-BR" dirty="0">
              <a:solidFill>
                <a:schemeClr val="tx2"/>
              </a:solidFill>
            </a:endParaRPr>
          </a:p>
        </p:txBody>
      </p:sp>
    </p:spTree>
    <p:extLst>
      <p:ext uri="{BB962C8B-B14F-4D97-AF65-F5344CB8AC3E}">
        <p14:creationId xmlns:p14="http://schemas.microsoft.com/office/powerpoint/2010/main" val="194375186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0240"/>
            <a:ext cx="10756900" cy="1162050"/>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sz="5400" dirty="0" smtClean="0">
                <a:solidFill>
                  <a:schemeClr val="bg2"/>
                </a:solidFill>
              </a:rPr>
              <a:t>Tooltips Need to Make Sense</a:t>
            </a:r>
            <a:endParaRPr lang="pt-BR" sz="5400" dirty="0">
              <a:solidFill>
                <a:schemeClr val="bg2"/>
              </a:solidFill>
            </a:endParaRPr>
          </a:p>
        </p:txBody>
      </p:sp>
      <p:sp>
        <p:nvSpPr>
          <p:cNvPr id="6" name="Title 1"/>
          <p:cNvSpPr txBox="1">
            <a:spLocks/>
          </p:cNvSpPr>
          <p:nvPr/>
        </p:nvSpPr>
        <p:spPr>
          <a:xfrm>
            <a:off x="70263" y="1655491"/>
            <a:ext cx="5523722" cy="4933513"/>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pPr marL="457200" indent="-457200">
              <a:lnSpc>
                <a:spcPct val="100000"/>
              </a:lnSpc>
              <a:buFont typeface="Arial" panose="020B0604020202020204" pitchFamily="34" charset="0"/>
              <a:buChar char="•"/>
            </a:pPr>
            <a:r>
              <a:rPr lang="en-US" sz="3000" b="0" dirty="0" smtClean="0"/>
              <a:t>Insert only relevant data.</a:t>
            </a:r>
          </a:p>
          <a:p>
            <a:pPr marL="457200" indent="-457200">
              <a:lnSpc>
                <a:spcPct val="100000"/>
              </a:lnSpc>
              <a:buFont typeface="Arial" panose="020B0604020202020204" pitchFamily="34" charset="0"/>
              <a:buChar char="•"/>
            </a:pPr>
            <a:r>
              <a:rPr lang="en-US" sz="3000" b="0" dirty="0" smtClean="0"/>
              <a:t>Use colors and fonts wisely.</a:t>
            </a:r>
          </a:p>
          <a:p>
            <a:pPr marL="457200" indent="-457200">
              <a:lnSpc>
                <a:spcPct val="100000"/>
              </a:lnSpc>
              <a:buFont typeface="Arial" panose="020B0604020202020204" pitchFamily="34" charset="0"/>
              <a:buChar char="•"/>
            </a:pPr>
            <a:r>
              <a:rPr lang="en-US" sz="3000" b="0" dirty="0"/>
              <a:t>Design for </a:t>
            </a:r>
            <a:r>
              <a:rPr lang="en-US" sz="3000" b="0" dirty="0" smtClean="0"/>
              <a:t>user interactivity</a:t>
            </a:r>
            <a:r>
              <a:rPr lang="en-US" sz="3000" b="0" dirty="0"/>
              <a:t>. </a:t>
            </a:r>
            <a:endParaRPr lang="en-US" sz="3000" b="0" dirty="0" smtClean="0"/>
          </a:p>
          <a:p>
            <a:pPr marL="457200" indent="-457200">
              <a:lnSpc>
                <a:spcPct val="100000"/>
              </a:lnSpc>
              <a:buFont typeface="Arial" panose="020B0604020202020204" pitchFamily="34" charset="0"/>
              <a:buChar char="•"/>
            </a:pPr>
            <a:r>
              <a:rPr lang="en-US" sz="3000" b="0" dirty="0" smtClean="0"/>
              <a:t>Use tooltips only when needed.</a:t>
            </a:r>
          </a:p>
          <a:p>
            <a:pPr marL="457200" indent="-457200">
              <a:lnSpc>
                <a:spcPct val="100000"/>
              </a:lnSpc>
              <a:buFont typeface="Arial" panose="020B0604020202020204" pitchFamily="34" charset="0"/>
              <a:buChar char="•"/>
            </a:pPr>
            <a:r>
              <a:rPr lang="en-US" sz="3000" b="0" dirty="0" smtClean="0"/>
              <a:t>Include command buttons wisely. </a:t>
            </a:r>
          </a:p>
        </p:txBody>
      </p:sp>
      <p:grpSp>
        <p:nvGrpSpPr>
          <p:cNvPr id="11" name="Group 10"/>
          <p:cNvGrpSpPr/>
          <p:nvPr/>
        </p:nvGrpSpPr>
        <p:grpSpPr>
          <a:xfrm>
            <a:off x="5762094" y="4032786"/>
            <a:ext cx="5742993" cy="2580558"/>
            <a:chOff x="5762093" y="3836843"/>
            <a:chExt cx="5742993" cy="258055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093" y="3836843"/>
              <a:ext cx="3391237" cy="2580558"/>
            </a:xfrm>
            <a:prstGeom prst="rect">
              <a:avLst/>
            </a:prstGeom>
            <a:ln>
              <a:solidFill>
                <a:schemeClr val="tx2"/>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7304" y="4949917"/>
              <a:ext cx="3017782" cy="609653"/>
            </a:xfrm>
            <a:prstGeom prst="rect">
              <a:avLst/>
            </a:prstGeom>
            <a:ln>
              <a:solidFill>
                <a:schemeClr val="tx2"/>
              </a:solidFill>
            </a:ln>
          </p:spPr>
        </p:pic>
      </p:grpSp>
      <p:grpSp>
        <p:nvGrpSpPr>
          <p:cNvPr id="12" name="Group 11"/>
          <p:cNvGrpSpPr/>
          <p:nvPr/>
        </p:nvGrpSpPr>
        <p:grpSpPr>
          <a:xfrm>
            <a:off x="5836738" y="1033534"/>
            <a:ext cx="5658418" cy="2739091"/>
            <a:chOff x="5836738" y="1033534"/>
            <a:chExt cx="5658418" cy="2739091"/>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6738" y="1033534"/>
              <a:ext cx="3241947" cy="2739091"/>
            </a:xfrm>
            <a:prstGeom prst="rect">
              <a:avLst/>
            </a:prstGeom>
            <a:ln>
              <a:solidFill>
                <a:schemeClr val="tx2"/>
              </a:solid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6649" y="1461172"/>
              <a:ext cx="3118507" cy="1672243"/>
            </a:xfrm>
            <a:prstGeom prst="rect">
              <a:avLst/>
            </a:prstGeom>
            <a:ln>
              <a:solidFill>
                <a:schemeClr val="tx2"/>
              </a:solidFill>
            </a:ln>
          </p:spPr>
        </p:pic>
      </p:grpSp>
      <p:sp>
        <p:nvSpPr>
          <p:cNvPr id="13" name="TextBox 12"/>
          <p:cNvSpPr txBox="1"/>
          <p:nvPr/>
        </p:nvSpPr>
        <p:spPr>
          <a:xfrm>
            <a:off x="9153331" y="3024244"/>
            <a:ext cx="2509934" cy="738664"/>
          </a:xfrm>
          <a:prstGeom prst="rect">
            <a:avLst/>
          </a:prstGeom>
          <a:noFill/>
        </p:spPr>
        <p:txBody>
          <a:bodyPr wrap="square" lIns="182880" tIns="146304" rIns="182880" bIns="146304" rtlCol="0">
            <a:spAutoFit/>
          </a:bodyPr>
          <a:lstStyle/>
          <a:p>
            <a:pPr algn="ctr">
              <a:lnSpc>
                <a:spcPct val="90000"/>
              </a:lnSpc>
              <a:spcAft>
                <a:spcPts val="1800"/>
              </a:spcAft>
            </a:pPr>
            <a:r>
              <a:rPr lang="en-US" sz="3200" b="1" dirty="0" smtClean="0">
                <a:solidFill>
                  <a:schemeClr val="accent5"/>
                </a:solidFill>
              </a:rPr>
              <a:t>Default</a:t>
            </a:r>
          </a:p>
        </p:txBody>
      </p:sp>
      <p:sp>
        <p:nvSpPr>
          <p:cNvPr id="14" name="TextBox 13"/>
          <p:cNvSpPr txBox="1"/>
          <p:nvPr/>
        </p:nvSpPr>
        <p:spPr>
          <a:xfrm>
            <a:off x="9153331" y="5815096"/>
            <a:ext cx="2509934" cy="738664"/>
          </a:xfrm>
          <a:prstGeom prst="rect">
            <a:avLst/>
          </a:prstGeom>
          <a:noFill/>
        </p:spPr>
        <p:txBody>
          <a:bodyPr wrap="square" lIns="182880" tIns="146304" rIns="182880" bIns="146304" rtlCol="0">
            <a:spAutoFit/>
          </a:bodyPr>
          <a:lstStyle/>
          <a:p>
            <a:pPr algn="ctr">
              <a:lnSpc>
                <a:spcPct val="90000"/>
              </a:lnSpc>
              <a:spcAft>
                <a:spcPts val="1800"/>
              </a:spcAft>
            </a:pPr>
            <a:r>
              <a:rPr lang="en-US" sz="3200" b="1" dirty="0" smtClean="0">
                <a:solidFill>
                  <a:schemeClr val="accent2">
                    <a:lumMod val="50000"/>
                  </a:schemeClr>
                </a:solidFill>
              </a:rPr>
              <a:t>Formatted</a:t>
            </a:r>
          </a:p>
        </p:txBody>
      </p:sp>
    </p:spTree>
    <p:extLst>
      <p:ext uri="{BB962C8B-B14F-4D97-AF65-F5344CB8AC3E}">
        <p14:creationId xmlns:p14="http://schemas.microsoft.com/office/powerpoint/2010/main" val="315468023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976" y="193045"/>
            <a:ext cx="10756900" cy="1162050"/>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sz="4800" dirty="0" smtClean="0">
                <a:solidFill>
                  <a:schemeClr val="bg2"/>
                </a:solidFill>
              </a:rPr>
              <a:t>Allow Selection by Category</a:t>
            </a:r>
            <a:endParaRPr lang="pt-BR" sz="4800" dirty="0">
              <a:solidFill>
                <a:schemeClr val="bg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726" y="1210727"/>
            <a:ext cx="5309793" cy="5372912"/>
          </a:xfrm>
          <a:prstGeom prst="rect">
            <a:avLst/>
          </a:prstGeom>
          <a:ln>
            <a:solidFill>
              <a:schemeClr val="tx2"/>
            </a:solidFill>
          </a:ln>
        </p:spPr>
      </p:pic>
      <p:sp>
        <p:nvSpPr>
          <p:cNvPr id="4" name="Title 1"/>
          <p:cNvSpPr txBox="1">
            <a:spLocks/>
          </p:cNvSpPr>
          <p:nvPr/>
        </p:nvSpPr>
        <p:spPr>
          <a:xfrm>
            <a:off x="343263" y="1355095"/>
            <a:ext cx="5187820" cy="4402027"/>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endParaRPr lang="en-US" sz="3200" dirty="0" smtClean="0"/>
          </a:p>
          <a:p>
            <a:pPr marL="457200" indent="-457200">
              <a:lnSpc>
                <a:spcPct val="100000"/>
              </a:lnSpc>
              <a:buFont typeface="Arial" panose="020B0604020202020204" pitchFamily="34" charset="0"/>
              <a:buChar char="•"/>
            </a:pPr>
            <a:r>
              <a:rPr lang="en-US" sz="3200" b="0" dirty="0" smtClean="0"/>
              <a:t>New in 10.3.</a:t>
            </a:r>
          </a:p>
          <a:p>
            <a:pPr marL="457200" indent="-457200">
              <a:lnSpc>
                <a:spcPct val="100000"/>
              </a:lnSpc>
              <a:buFont typeface="Arial" panose="020B0604020202020204" pitchFamily="34" charset="0"/>
              <a:buChar char="•"/>
            </a:pPr>
            <a:r>
              <a:rPr lang="en-US" sz="3200" b="0" dirty="0"/>
              <a:t>I</a:t>
            </a:r>
            <a:r>
              <a:rPr lang="en-US" sz="3200" b="0" dirty="0" smtClean="0"/>
              <a:t>nteractive.</a:t>
            </a:r>
          </a:p>
          <a:p>
            <a:pPr marL="457200" indent="-457200">
              <a:lnSpc>
                <a:spcPct val="100000"/>
              </a:lnSpc>
              <a:buFont typeface="Arial" panose="020B0604020202020204" pitchFamily="34" charset="0"/>
              <a:buChar char="•"/>
            </a:pPr>
            <a:r>
              <a:rPr lang="en-US" sz="3200" b="0" dirty="0" smtClean="0"/>
              <a:t>Highlights similar marks.</a:t>
            </a:r>
          </a:p>
          <a:p>
            <a:pPr marL="457200" indent="-457200">
              <a:lnSpc>
                <a:spcPct val="100000"/>
              </a:lnSpc>
              <a:buFont typeface="Arial" panose="020B0604020202020204" pitchFamily="34" charset="0"/>
              <a:buChar char="•"/>
            </a:pPr>
            <a:r>
              <a:rPr lang="en-US" sz="3200" b="0" dirty="0" smtClean="0"/>
              <a:t>Great for Ad Hoc exploration.</a:t>
            </a:r>
          </a:p>
          <a:p>
            <a:pPr marL="457200" indent="-457200">
              <a:lnSpc>
                <a:spcPct val="100000"/>
              </a:lnSpc>
              <a:buFont typeface="Arial" panose="020B0604020202020204" pitchFamily="34" charset="0"/>
              <a:buChar char="•"/>
            </a:pPr>
            <a:r>
              <a:rPr lang="en-US" sz="3200" b="0" dirty="0" smtClean="0"/>
              <a:t>Turn on or off.</a:t>
            </a:r>
          </a:p>
          <a:p>
            <a:endParaRPr lang="en-US" sz="3200"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9434" y="4565757"/>
            <a:ext cx="4145639" cy="922100"/>
          </a:xfrm>
          <a:prstGeom prst="rect">
            <a:avLst/>
          </a:prstGeom>
          <a:ln>
            <a:solidFill>
              <a:schemeClr val="tx2"/>
            </a:solidFill>
          </a:ln>
        </p:spPr>
      </p:pic>
      <p:sp>
        <p:nvSpPr>
          <p:cNvPr id="7" name="Rectangle 6"/>
          <p:cNvSpPr/>
          <p:nvPr/>
        </p:nvSpPr>
        <p:spPr bwMode="auto">
          <a:xfrm>
            <a:off x="4049434" y="4968431"/>
            <a:ext cx="1611292" cy="207666"/>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151280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51693" y="264461"/>
            <a:ext cx="10756900" cy="1162050"/>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solidFill>
                  <a:schemeClr val="bg2"/>
                </a:solidFill>
              </a:rPr>
              <a:t>Dynamic and Informative Titles</a:t>
            </a:r>
          </a:p>
          <a:p>
            <a:endParaRPr lang="pt-B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848" y="1658487"/>
            <a:ext cx="4275650" cy="2634039"/>
          </a:xfrm>
          <a:prstGeom prst="rect">
            <a:avLst/>
          </a:prstGeom>
          <a:ln>
            <a:solidFill>
              <a:schemeClr val="tx2"/>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074" y="1681669"/>
            <a:ext cx="4103066" cy="2613647"/>
          </a:xfrm>
          <a:prstGeom prst="rect">
            <a:avLst/>
          </a:prstGeom>
          <a:ln>
            <a:solidFill>
              <a:schemeClr val="tx2"/>
            </a:solidFill>
          </a:ln>
        </p:spPr>
      </p:pic>
      <p:sp>
        <p:nvSpPr>
          <p:cNvPr id="6" name="Rectangle 5"/>
          <p:cNvSpPr/>
          <p:nvPr/>
        </p:nvSpPr>
        <p:spPr bwMode="auto">
          <a:xfrm>
            <a:off x="4321994" y="2000941"/>
            <a:ext cx="501932" cy="2303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511722" y="1034514"/>
            <a:ext cx="5247186" cy="738664"/>
          </a:xfrm>
          <a:prstGeom prst="rect">
            <a:avLst/>
          </a:prstGeom>
          <a:noFill/>
        </p:spPr>
        <p:txBody>
          <a:bodyPr wrap="square" lIns="182880" tIns="146304" rIns="182880" bIns="146304" rtlCol="0">
            <a:spAutoFit/>
          </a:bodyPr>
          <a:lstStyle/>
          <a:p>
            <a:pPr algn="ctr">
              <a:lnSpc>
                <a:spcPct val="90000"/>
              </a:lnSpc>
              <a:spcAft>
                <a:spcPts val="1800"/>
              </a:spcAft>
            </a:pPr>
            <a:r>
              <a:rPr lang="en-US" sz="3200" b="1" dirty="0" smtClean="0">
                <a:solidFill>
                  <a:schemeClr val="tx2"/>
                </a:solidFill>
              </a:rPr>
              <a:t>Interactive and Dynamic</a:t>
            </a:r>
          </a:p>
        </p:txBody>
      </p:sp>
      <p:sp>
        <p:nvSpPr>
          <p:cNvPr id="8" name="TextBox 7"/>
          <p:cNvSpPr txBox="1"/>
          <p:nvPr/>
        </p:nvSpPr>
        <p:spPr>
          <a:xfrm>
            <a:off x="6288664" y="1057179"/>
            <a:ext cx="5247186" cy="738664"/>
          </a:xfrm>
          <a:prstGeom prst="rect">
            <a:avLst/>
          </a:prstGeom>
          <a:noFill/>
        </p:spPr>
        <p:txBody>
          <a:bodyPr wrap="square" lIns="182880" tIns="146304" rIns="182880" bIns="146304" rtlCol="0">
            <a:spAutoFit/>
          </a:bodyPr>
          <a:lstStyle/>
          <a:p>
            <a:pPr algn="ctr">
              <a:lnSpc>
                <a:spcPct val="90000"/>
              </a:lnSpc>
              <a:spcAft>
                <a:spcPts val="1800"/>
              </a:spcAft>
            </a:pPr>
            <a:r>
              <a:rPr lang="en-US" sz="3200" b="1" dirty="0" smtClean="0">
                <a:solidFill>
                  <a:schemeClr val="tx2"/>
                </a:solidFill>
              </a:rPr>
              <a:t>Guides the User</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498" y="4891885"/>
            <a:ext cx="1746576" cy="1580652"/>
          </a:xfrm>
          <a:prstGeom prst="rect">
            <a:avLst/>
          </a:prstGeom>
          <a:ln w="28575">
            <a:solidFill>
              <a:srgbClr val="FF0000"/>
            </a:solidFill>
          </a:ln>
        </p:spPr>
      </p:pic>
      <p:sp>
        <p:nvSpPr>
          <p:cNvPr id="10" name="TextBox 9"/>
          <p:cNvSpPr txBox="1"/>
          <p:nvPr/>
        </p:nvSpPr>
        <p:spPr>
          <a:xfrm>
            <a:off x="5758908" y="5169537"/>
            <a:ext cx="5247186" cy="738664"/>
          </a:xfrm>
          <a:prstGeom prst="rect">
            <a:avLst/>
          </a:prstGeom>
          <a:noFill/>
        </p:spPr>
        <p:txBody>
          <a:bodyPr wrap="square" lIns="182880" tIns="146304" rIns="182880" bIns="146304" rtlCol="0">
            <a:spAutoFit/>
          </a:bodyPr>
          <a:lstStyle/>
          <a:p>
            <a:pPr algn="ctr">
              <a:lnSpc>
                <a:spcPct val="90000"/>
              </a:lnSpc>
              <a:spcAft>
                <a:spcPts val="1800"/>
              </a:spcAft>
            </a:pPr>
            <a:r>
              <a:rPr lang="en-US" sz="3200" b="1" dirty="0" smtClean="0">
                <a:solidFill>
                  <a:schemeClr val="tx2"/>
                </a:solidFill>
              </a:rPr>
              <a:t>Data Driven</a:t>
            </a:r>
          </a:p>
        </p:txBody>
      </p:sp>
    </p:spTree>
    <p:extLst>
      <p:ext uri="{BB962C8B-B14F-4D97-AF65-F5344CB8AC3E}">
        <p14:creationId xmlns:p14="http://schemas.microsoft.com/office/powerpoint/2010/main" val="405029413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51693" y="264461"/>
            <a:ext cx="10756900" cy="836098"/>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solidFill>
                  <a:schemeClr val="bg2"/>
                </a:solidFill>
              </a:rPr>
              <a:t>Making Filters Functional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2888" y="914742"/>
            <a:ext cx="3810935" cy="2347749"/>
          </a:xfrm>
          <a:prstGeom prst="rect">
            <a:avLst/>
          </a:prstGeom>
          <a:ln>
            <a:solidFill>
              <a:schemeClr val="tx2"/>
            </a:solidFill>
          </a:ln>
        </p:spPr>
      </p:pic>
      <p:sp>
        <p:nvSpPr>
          <p:cNvPr id="6" name="Title 1"/>
          <p:cNvSpPr txBox="1">
            <a:spLocks/>
          </p:cNvSpPr>
          <p:nvPr/>
        </p:nvSpPr>
        <p:spPr>
          <a:xfrm>
            <a:off x="43704" y="1511123"/>
            <a:ext cx="4072454" cy="4077471"/>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pPr marL="457200" indent="-457200">
              <a:lnSpc>
                <a:spcPct val="150000"/>
              </a:lnSpc>
              <a:buFont typeface="Arial" panose="020B0604020202020204" pitchFamily="34" charset="0"/>
              <a:buChar char="•"/>
            </a:pPr>
            <a:r>
              <a:rPr lang="en-US" sz="2400" b="0" dirty="0" smtClean="0"/>
              <a:t>Make titles relevant.</a:t>
            </a:r>
          </a:p>
          <a:p>
            <a:pPr marL="457200" indent="-457200">
              <a:lnSpc>
                <a:spcPct val="150000"/>
              </a:lnSpc>
              <a:buFont typeface="Arial" panose="020B0604020202020204" pitchFamily="34" charset="0"/>
              <a:buChar char="•"/>
            </a:pPr>
            <a:endParaRPr lang="en-US" sz="2400" dirty="0" smtClean="0"/>
          </a:p>
          <a:p>
            <a:pPr marL="457200" indent="-457200">
              <a:lnSpc>
                <a:spcPct val="150000"/>
              </a:lnSpc>
              <a:buFont typeface="Arial" panose="020B0604020202020204" pitchFamily="34" charset="0"/>
              <a:buChar char="•"/>
            </a:pPr>
            <a:endParaRPr lang="en-US" sz="2400" dirty="0" smtClean="0"/>
          </a:p>
          <a:p>
            <a:pPr marL="457200" indent="-457200">
              <a:lnSpc>
                <a:spcPct val="100000"/>
              </a:lnSpc>
              <a:buFont typeface="Arial" panose="020B0604020202020204" pitchFamily="34" charset="0"/>
              <a:buChar char="•"/>
            </a:pPr>
            <a:r>
              <a:rPr lang="en-US" sz="2400" b="0" dirty="0" smtClean="0"/>
              <a:t>Be user focused.</a:t>
            </a:r>
          </a:p>
          <a:p>
            <a:pPr marL="457200" indent="-457200">
              <a:lnSpc>
                <a:spcPct val="100000"/>
              </a:lnSpc>
              <a:buFont typeface="Arial" panose="020B0604020202020204" pitchFamily="34" charset="0"/>
              <a:buChar char="•"/>
            </a:pPr>
            <a:r>
              <a:rPr lang="en-US" sz="2400" b="0" dirty="0" smtClean="0"/>
              <a:t>Customize usability.</a:t>
            </a:r>
          </a:p>
          <a:p>
            <a:pPr marL="457200" indent="-457200">
              <a:lnSpc>
                <a:spcPct val="100000"/>
              </a:lnSpc>
              <a:buFont typeface="Arial" panose="020B0604020202020204" pitchFamily="34" charset="0"/>
              <a:buChar char="•"/>
            </a:pPr>
            <a:r>
              <a:rPr lang="en-US" sz="2400" b="0" dirty="0" smtClean="0"/>
              <a:t>Apply button.</a:t>
            </a:r>
          </a:p>
          <a:p>
            <a:pPr marL="457200" indent="-457200">
              <a:lnSpc>
                <a:spcPct val="100000"/>
              </a:lnSpc>
              <a:buFont typeface="Arial" panose="020B0604020202020204" pitchFamily="34" charset="0"/>
              <a:buChar char="•"/>
            </a:pPr>
            <a:r>
              <a:rPr lang="en-US" sz="2400" b="0" dirty="0" smtClean="0"/>
              <a:t>Show only relevant values.</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endParaRPr lang="en-US" sz="2800" dirty="0" smtClean="0"/>
          </a:p>
          <a:p>
            <a:endParaRPr lang="en-US" sz="3200" dirty="0" smtClean="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684" y="2433200"/>
            <a:ext cx="2679520" cy="530509"/>
          </a:xfrm>
          <a:prstGeom prst="rect">
            <a:avLst/>
          </a:prstGeom>
          <a:ln>
            <a:solidFill>
              <a:schemeClr val="tx2"/>
            </a:solidFill>
          </a:ln>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6158" y="1997362"/>
            <a:ext cx="1922284" cy="4001796"/>
          </a:xfrm>
          <a:prstGeom prst="rect">
            <a:avLst/>
          </a:prstGeom>
          <a:ln>
            <a:solidFill>
              <a:schemeClr val="tx2"/>
            </a:solidFill>
          </a:ln>
        </p:spPr>
      </p:pic>
      <p:sp>
        <p:nvSpPr>
          <p:cNvPr id="10" name="Rectangle 9"/>
          <p:cNvSpPr/>
          <p:nvPr/>
        </p:nvSpPr>
        <p:spPr bwMode="auto">
          <a:xfrm>
            <a:off x="4116158" y="3456471"/>
            <a:ext cx="1920109" cy="134996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116158" y="2591866"/>
            <a:ext cx="1920109" cy="4683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6267" y="2861931"/>
            <a:ext cx="1656886" cy="1655801"/>
          </a:xfrm>
          <a:prstGeom prst="rect">
            <a:avLst/>
          </a:prstGeom>
          <a:ln>
            <a:solidFill>
              <a:schemeClr val="tx2"/>
            </a:solidFill>
          </a:ln>
        </p:spPr>
      </p:pic>
      <p:sp>
        <p:nvSpPr>
          <p:cNvPr id="7" name="Rectangle 6"/>
          <p:cNvSpPr/>
          <p:nvPr/>
        </p:nvSpPr>
        <p:spPr bwMode="auto">
          <a:xfrm>
            <a:off x="6036267" y="4296350"/>
            <a:ext cx="1656886" cy="22138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0742" y="3420703"/>
            <a:ext cx="2115226" cy="3158450"/>
          </a:xfrm>
          <a:prstGeom prst="rect">
            <a:avLst/>
          </a:prstGeom>
          <a:ln>
            <a:solidFill>
              <a:schemeClr val="tx2"/>
            </a:solidFill>
          </a:ln>
        </p:spPr>
      </p:pic>
      <p:sp>
        <p:nvSpPr>
          <p:cNvPr id="20" name="Rectangle 19"/>
          <p:cNvSpPr/>
          <p:nvPr/>
        </p:nvSpPr>
        <p:spPr bwMode="auto">
          <a:xfrm>
            <a:off x="10030408" y="6410131"/>
            <a:ext cx="942392" cy="169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679559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304663"/>
            <a:ext cx="12192000" cy="230466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0" b="1" i="0" u="none" strike="noStrike" kern="1200" cap="none" spc="-98" normalizeH="0" baseline="0" noProof="0" dirty="0" smtClean="0">
                <a:ln w="3175">
                  <a:noFill/>
                </a:ln>
                <a:solidFill>
                  <a:schemeClr val="bg2"/>
                </a:solidFill>
                <a:effectLst/>
                <a:uLnTx/>
                <a:uFillTx/>
                <a:latin typeface="Arial"/>
                <a:cs typeface="Arial" panose="020B0604020202020204" pitchFamily="34" charset="0"/>
              </a:rPr>
              <a:t>DEMO</a:t>
            </a:r>
            <a:endParaRPr kumimoji="0" lang="pt-BR" sz="15000" b="1" i="0" u="none" strike="noStrike" kern="1200" cap="none" spc="0" normalizeH="0" baseline="0" noProof="0" dirty="0" smtClean="0">
              <a:ln>
                <a:noFill/>
              </a:ln>
              <a:solidFill>
                <a:schemeClr val="bg2"/>
              </a:solidFill>
              <a:effectLst/>
              <a:uLnTx/>
              <a:uFillTx/>
              <a:latin typeface="Arial"/>
              <a:ea typeface="Segoe UI" pitchFamily="34" charset="0"/>
              <a:cs typeface="Segoe UI" pitchFamily="34" charset="0"/>
            </a:endParaRPr>
          </a:p>
        </p:txBody>
      </p:sp>
    </p:spTree>
    <p:extLst>
      <p:ext uri="{BB962C8B-B14F-4D97-AF65-F5344CB8AC3E}">
        <p14:creationId xmlns:p14="http://schemas.microsoft.com/office/powerpoint/2010/main" val="39970568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17364" y="4387702"/>
            <a:ext cx="11474636" cy="122982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7058" b="1" spc="-98" dirty="0" smtClean="0">
                <a:ln w="3175">
                  <a:noFill/>
                </a:ln>
                <a:solidFill>
                  <a:schemeClr val="bg2"/>
                </a:solidFill>
                <a:cs typeface="Arial" panose="020B0604020202020204" pitchFamily="34" charset="0"/>
              </a:rPr>
              <a:t>Exercise: </a:t>
            </a:r>
            <a:r>
              <a:rPr lang="en-US" sz="4400" b="1" spc="-98" dirty="0" smtClean="0">
                <a:ln w="3175">
                  <a:noFill/>
                </a:ln>
                <a:solidFill>
                  <a:schemeClr val="bg2"/>
                </a:solidFill>
                <a:cs typeface="Arial" panose="020B0604020202020204" pitchFamily="34" charset="0"/>
              </a:rPr>
              <a:t>Tooltips, Titles and Filters</a:t>
            </a:r>
            <a:endParaRPr lang="pt-BR" sz="4400" b="1" dirty="0" smtClean="0">
              <a:solidFill>
                <a:schemeClr val="bg2"/>
              </a:solidFill>
              <a:ea typeface="Segoe UI" pitchFamily="34" charset="0"/>
              <a:cs typeface="Segoe UI" pitchFamily="34" charset="0"/>
            </a:endParaRPr>
          </a:p>
        </p:txBody>
      </p:sp>
    </p:spTree>
    <p:extLst>
      <p:ext uri="{BB962C8B-B14F-4D97-AF65-F5344CB8AC3E}">
        <p14:creationId xmlns:p14="http://schemas.microsoft.com/office/powerpoint/2010/main" val="301848703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91" y="594049"/>
            <a:ext cx="5442857" cy="5442857"/>
          </a:xfrm>
          <a:prstGeom prst="rect">
            <a:avLst/>
          </a:prstGeom>
          <a:ln>
            <a:solidFill>
              <a:schemeClr val="tx2"/>
            </a:solidFill>
          </a:ln>
        </p:spPr>
      </p:pic>
      <p:sp>
        <p:nvSpPr>
          <p:cNvPr id="3" name="TextBox 2"/>
          <p:cNvSpPr txBox="1"/>
          <p:nvPr/>
        </p:nvSpPr>
        <p:spPr>
          <a:xfrm>
            <a:off x="6270172" y="2946145"/>
            <a:ext cx="5701004" cy="904863"/>
          </a:xfrm>
          <a:prstGeom prst="rect">
            <a:avLst/>
          </a:prstGeom>
          <a:noFill/>
        </p:spPr>
        <p:txBody>
          <a:bodyPr wrap="square" lIns="182880" tIns="146304" rIns="182880" bIns="146304" rtlCol="0">
            <a:spAutoFit/>
          </a:bodyPr>
          <a:lstStyle/>
          <a:p>
            <a:pPr>
              <a:lnSpc>
                <a:spcPct val="90000"/>
              </a:lnSpc>
              <a:spcAft>
                <a:spcPts val="1800"/>
              </a:spcAft>
            </a:pPr>
            <a:r>
              <a:rPr lang="en-US" sz="4400" b="1" dirty="0" smtClean="0">
                <a:solidFill>
                  <a:schemeClr val="bg2"/>
                </a:solidFill>
              </a:rPr>
              <a:t>I formatted my hair.</a:t>
            </a:r>
          </a:p>
        </p:txBody>
      </p:sp>
    </p:spTree>
    <p:extLst>
      <p:ext uri="{BB962C8B-B14F-4D97-AF65-F5344CB8AC3E}">
        <p14:creationId xmlns:p14="http://schemas.microsoft.com/office/powerpoint/2010/main" val="54020254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20969" y="4695092"/>
            <a:ext cx="11471031" cy="1248508"/>
          </a:xfrm>
          <a:prstGeom prst="rect">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txBox="1">
            <a:spLocks/>
          </p:cNvSpPr>
          <p:nvPr/>
        </p:nvSpPr>
        <p:spPr>
          <a:xfrm>
            <a:off x="720969" y="4922314"/>
            <a:ext cx="10757271" cy="794064"/>
          </a:xfrm>
          <a:prstGeom prst="rect">
            <a:avLst/>
          </a:prstGeom>
          <a:solidFill>
            <a:schemeClr val="bg2"/>
          </a:solidFill>
        </p:spPr>
        <p:txBody>
          <a:bodyPr vert="horz" wrap="square" lIns="146304" tIns="91440" rIns="146304" bIns="91440" rtlCol="0" anchor="t" anchorCtr="0">
            <a:spAutoFit/>
          </a:bodyPr>
          <a:lstStyle>
            <a:lvl1pPr algn="l" defTabSz="914362" rtl="0" eaLnBrk="1" latinLnBrk="0" hangingPunct="1">
              <a:lnSpc>
                <a:spcPct val="90000"/>
              </a:lnSpc>
              <a:spcBef>
                <a:spcPct val="0"/>
              </a:spcBef>
              <a:buNone/>
              <a:defRPr lang="en-US" sz="7058" b="1" kern="1200" cap="none" spc="-98" baseline="0">
                <a:ln w="3175">
                  <a:noFill/>
                </a:ln>
                <a:gradFill>
                  <a:gsLst>
                    <a:gs pos="0">
                      <a:schemeClr val="tx1"/>
                    </a:gs>
                    <a:gs pos="100000">
                      <a:schemeClr val="tx1"/>
                    </a:gs>
                  </a:gsLst>
                  <a:lin ang="5400000" scaled="0"/>
                </a:gradFill>
                <a:effectLst/>
                <a:latin typeface="+mn-lt"/>
                <a:ea typeface="+mn-ea"/>
                <a:cs typeface="Arial" panose="020B0604020202020204" pitchFamily="34" charset="0"/>
              </a:defRPr>
            </a:lvl1pPr>
          </a:lstStyle>
          <a:p>
            <a:r>
              <a:rPr lang="en-US" sz="4400" dirty="0">
                <a:solidFill>
                  <a:schemeClr val="tx2"/>
                </a:solidFill>
              </a:rPr>
              <a:t>Putting It All </a:t>
            </a:r>
            <a:r>
              <a:rPr lang="en-US" sz="4400" dirty="0" smtClean="0">
                <a:solidFill>
                  <a:schemeClr val="tx2"/>
                </a:solidFill>
              </a:rPr>
              <a:t>Together In A Dashboard</a:t>
            </a:r>
            <a:endParaRPr lang="pt-BR" sz="4400" dirty="0">
              <a:solidFill>
                <a:schemeClr val="tx2"/>
              </a:solidFill>
            </a:endParaRPr>
          </a:p>
        </p:txBody>
      </p:sp>
    </p:spTree>
    <p:extLst>
      <p:ext uri="{BB962C8B-B14F-4D97-AF65-F5344CB8AC3E}">
        <p14:creationId xmlns:p14="http://schemas.microsoft.com/office/powerpoint/2010/main" val="324240552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648" y="147802"/>
            <a:ext cx="10756900" cy="1098937"/>
          </a:xfrm>
        </p:spPr>
        <p:txBody>
          <a:bodyPr/>
          <a:lstStyle/>
          <a:p>
            <a:r>
              <a:rPr lang="en-US" sz="6000" dirty="0" smtClean="0">
                <a:solidFill>
                  <a:schemeClr val="bg2"/>
                </a:solidFill>
              </a:rPr>
              <a:t>Images for Interactivity</a:t>
            </a:r>
            <a:endParaRPr lang="pt-BR" sz="6000" dirty="0">
              <a:solidFill>
                <a:schemeClr val="bg2"/>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3954" y="1330894"/>
            <a:ext cx="1905115" cy="2121159"/>
          </a:xfrm>
          <a:prstGeom prst="rect">
            <a:avLst/>
          </a:prstGeom>
          <a:ln>
            <a:solidFill>
              <a:schemeClr val="tx2"/>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836" y="2144593"/>
            <a:ext cx="2886270" cy="288627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9791" y="4629153"/>
            <a:ext cx="3891940" cy="1135149"/>
          </a:xfrm>
          <a:prstGeom prst="rect">
            <a:avLst/>
          </a:prstGeom>
          <a:ln>
            <a:solidFill>
              <a:schemeClr val="tx2"/>
            </a:solidFill>
          </a:ln>
        </p:spPr>
      </p:pic>
      <p:grpSp>
        <p:nvGrpSpPr>
          <p:cNvPr id="13" name="Group 12"/>
          <p:cNvGrpSpPr/>
          <p:nvPr/>
        </p:nvGrpSpPr>
        <p:grpSpPr>
          <a:xfrm>
            <a:off x="441006" y="2160146"/>
            <a:ext cx="3141949" cy="2855165"/>
            <a:chOff x="711594" y="1562452"/>
            <a:chExt cx="2622463" cy="2293072"/>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94" y="1562452"/>
              <a:ext cx="2622463" cy="2293072"/>
            </a:xfrm>
            <a:prstGeom prst="rect">
              <a:avLst/>
            </a:prstGeom>
            <a:ln>
              <a:solidFill>
                <a:schemeClr val="tx2"/>
              </a:solidFill>
            </a:ln>
          </p:spPr>
        </p:pic>
        <p:sp>
          <p:nvSpPr>
            <p:cNvPr id="11" name="Rectangle 10"/>
            <p:cNvSpPr/>
            <p:nvPr/>
          </p:nvSpPr>
          <p:spPr bwMode="auto">
            <a:xfrm>
              <a:off x="1943051" y="1809774"/>
              <a:ext cx="1337306" cy="429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p:cNvSpPr/>
          <p:nvPr/>
        </p:nvSpPr>
        <p:spPr bwMode="auto">
          <a:xfrm>
            <a:off x="8883954" y="2024059"/>
            <a:ext cx="1915474" cy="2721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ight Arrow 13"/>
          <p:cNvSpPr/>
          <p:nvPr/>
        </p:nvSpPr>
        <p:spPr bwMode="auto">
          <a:xfrm>
            <a:off x="3762403" y="2625774"/>
            <a:ext cx="597159" cy="391886"/>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ight Arrow 14"/>
          <p:cNvSpPr/>
          <p:nvPr/>
        </p:nvSpPr>
        <p:spPr bwMode="auto">
          <a:xfrm>
            <a:off x="7843719" y="2611081"/>
            <a:ext cx="597159" cy="391886"/>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Down Arrow 15"/>
          <p:cNvSpPr/>
          <p:nvPr/>
        </p:nvSpPr>
        <p:spPr bwMode="auto">
          <a:xfrm>
            <a:off x="9715822" y="3694921"/>
            <a:ext cx="389231" cy="57849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382400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2905"/>
            <a:ext cx="12174492" cy="1884148"/>
          </a:xfrm>
          <a:prstGeom prst="rect">
            <a:avLst/>
          </a:prstGeom>
          <a:ln>
            <a:solidFill>
              <a:schemeClr val="tx2"/>
            </a:solidFill>
          </a:ln>
        </p:spPr>
      </p:pic>
      <p:sp>
        <p:nvSpPr>
          <p:cNvPr id="3" name="Title 1"/>
          <p:cNvSpPr txBox="1">
            <a:spLocks/>
          </p:cNvSpPr>
          <p:nvPr/>
        </p:nvSpPr>
        <p:spPr>
          <a:xfrm>
            <a:off x="-21648" y="147802"/>
            <a:ext cx="10756900" cy="1098937"/>
          </a:xfrm>
          <a:prstGeom prst="rect">
            <a:avLst/>
          </a:prstGeom>
        </p:spPr>
        <p:txBody>
          <a:bodyPr vert="horz" wrap="square" lIns="146304" tIns="91440" rIns="146304" bIns="91440" rtlCol="0" anchor="t">
            <a:noAutofit/>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sz="5400" dirty="0" smtClean="0">
                <a:solidFill>
                  <a:schemeClr val="bg2"/>
                </a:solidFill>
              </a:rPr>
              <a:t>Images for Infographic Styling</a:t>
            </a:r>
          </a:p>
          <a:p>
            <a:endParaRPr lang="en-US" sz="6000" dirty="0">
              <a:solidFill>
                <a:schemeClr val="bg2"/>
              </a:solidFill>
            </a:endParaRPr>
          </a:p>
        </p:txBody>
      </p:sp>
      <p:grpSp>
        <p:nvGrpSpPr>
          <p:cNvPr id="4" name="Group 3"/>
          <p:cNvGrpSpPr/>
          <p:nvPr/>
        </p:nvGrpSpPr>
        <p:grpSpPr>
          <a:xfrm>
            <a:off x="7504279" y="3513085"/>
            <a:ext cx="3141949" cy="2855165"/>
            <a:chOff x="711594" y="1562452"/>
            <a:chExt cx="2622463" cy="2293072"/>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94" y="1562452"/>
              <a:ext cx="2622463" cy="2293072"/>
            </a:xfrm>
            <a:prstGeom prst="rect">
              <a:avLst/>
            </a:prstGeom>
            <a:ln>
              <a:solidFill>
                <a:schemeClr val="tx2"/>
              </a:solidFill>
            </a:ln>
          </p:spPr>
        </p:pic>
        <p:sp>
          <p:nvSpPr>
            <p:cNvPr id="6" name="Rectangle 5"/>
            <p:cNvSpPr/>
            <p:nvPr/>
          </p:nvSpPr>
          <p:spPr bwMode="auto">
            <a:xfrm>
              <a:off x="1943051" y="1809774"/>
              <a:ext cx="1337306" cy="429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195455" y="3247053"/>
            <a:ext cx="6988628" cy="4355038"/>
          </a:xfrm>
          <a:prstGeom prst="rect">
            <a:avLst/>
          </a:prstGeom>
          <a:noFill/>
        </p:spPr>
        <p:txBody>
          <a:bodyPr wrap="square" lIns="182880" tIns="146304" rIns="182880" bIns="146304" rtlCol="0">
            <a:spAutoFit/>
          </a:bodyPr>
          <a:lstStyle/>
          <a:p>
            <a:pPr marL="457200" indent="-457200">
              <a:spcAft>
                <a:spcPts val="1800"/>
              </a:spcAft>
              <a:buFont typeface="Arial" panose="020B0604020202020204" pitchFamily="34" charset="0"/>
              <a:buChar char="•"/>
            </a:pPr>
            <a:r>
              <a:rPr lang="en-US" sz="3200" b="1" dirty="0" smtClean="0">
                <a:solidFill>
                  <a:schemeClr val="bg2"/>
                </a:solidFill>
              </a:rPr>
              <a:t>Fix axis.</a:t>
            </a:r>
          </a:p>
          <a:p>
            <a:pPr marL="457200" indent="-457200">
              <a:spcAft>
                <a:spcPts val="1800"/>
              </a:spcAft>
              <a:buFont typeface="Arial" panose="020B0604020202020204" pitchFamily="34" charset="0"/>
              <a:buChar char="•"/>
            </a:pPr>
            <a:r>
              <a:rPr lang="en-US" sz="3200" b="1" dirty="0" smtClean="0">
                <a:solidFill>
                  <a:schemeClr val="bg2"/>
                </a:solidFill>
              </a:rPr>
              <a:t>Hide header.</a:t>
            </a:r>
          </a:p>
          <a:p>
            <a:pPr marL="457200" indent="-457200">
              <a:spcAft>
                <a:spcPts val="1800"/>
              </a:spcAft>
              <a:buFont typeface="Arial" panose="020B0604020202020204" pitchFamily="34" charset="0"/>
              <a:buChar char="•"/>
            </a:pPr>
            <a:r>
              <a:rPr lang="en-US" sz="3200" b="1" dirty="0" smtClean="0">
                <a:solidFill>
                  <a:schemeClr val="bg2"/>
                </a:solidFill>
              </a:rPr>
              <a:t>Size correctly.</a:t>
            </a:r>
          </a:p>
          <a:p>
            <a:pPr marL="457200" indent="-457200">
              <a:spcAft>
                <a:spcPts val="1800"/>
              </a:spcAft>
              <a:buFont typeface="Arial" panose="020B0604020202020204" pitchFamily="34" charset="0"/>
              <a:buChar char="•"/>
            </a:pPr>
            <a:r>
              <a:rPr lang="en-US" sz="3200" b="1" dirty="0" smtClean="0">
                <a:solidFill>
                  <a:schemeClr val="bg2"/>
                </a:solidFill>
              </a:rPr>
              <a:t>Add image to dashboard (.</a:t>
            </a:r>
            <a:r>
              <a:rPr lang="en-US" sz="3200" b="1" dirty="0" err="1" smtClean="0">
                <a:solidFill>
                  <a:schemeClr val="bg2"/>
                </a:solidFill>
              </a:rPr>
              <a:t>png</a:t>
            </a:r>
            <a:r>
              <a:rPr lang="en-US" sz="3200" b="1" dirty="0" smtClean="0">
                <a:solidFill>
                  <a:schemeClr val="bg2"/>
                </a:solidFill>
              </a:rPr>
              <a:t>).</a:t>
            </a:r>
          </a:p>
          <a:p>
            <a:pPr marL="457200" indent="-457200">
              <a:spcAft>
                <a:spcPts val="1800"/>
              </a:spcAft>
              <a:buFont typeface="Arial" panose="020B0604020202020204" pitchFamily="34" charset="0"/>
              <a:buChar char="•"/>
            </a:pPr>
            <a:r>
              <a:rPr lang="en-US" sz="3200" b="1" dirty="0" smtClean="0">
                <a:solidFill>
                  <a:schemeClr val="bg2"/>
                </a:solidFill>
              </a:rPr>
              <a:t>Use Dashboard Actions.</a:t>
            </a:r>
          </a:p>
          <a:p>
            <a:pPr marL="457200" indent="-457200">
              <a:lnSpc>
                <a:spcPct val="90000"/>
              </a:lnSpc>
              <a:spcAft>
                <a:spcPts val="1800"/>
              </a:spcAft>
              <a:buFont typeface="Arial" panose="020B0604020202020204" pitchFamily="34" charset="0"/>
              <a:buChar char="•"/>
            </a:pPr>
            <a:endParaRPr lang="en-US" sz="32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33139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Formatting in 10.4</a:t>
            </a:r>
            <a:endParaRPr lang="en-US" dirty="0"/>
          </a:p>
        </p:txBody>
      </p:sp>
      <p:sp>
        <p:nvSpPr>
          <p:cNvPr id="3" name="Text Placeholder 2"/>
          <p:cNvSpPr>
            <a:spLocks noGrp="1"/>
          </p:cNvSpPr>
          <p:nvPr>
            <p:ph type="body" sz="quarter" idx="10"/>
          </p:nvPr>
        </p:nvSpPr>
        <p:spPr>
          <a:xfrm>
            <a:off x="271557" y="1813645"/>
            <a:ext cx="11653523" cy="4065600"/>
          </a:xfrm>
        </p:spPr>
        <p:txBody>
          <a:bodyPr/>
          <a:lstStyle/>
          <a:p>
            <a:pPr marL="457200" indent="-457200">
              <a:buFont typeface="Arial" panose="020B0604020202020204" pitchFamily="34" charset="0"/>
              <a:buChar char="•"/>
            </a:pPr>
            <a:r>
              <a:rPr lang="en-US" b="0" dirty="0"/>
              <a:t>Precise dashboard </a:t>
            </a:r>
            <a:r>
              <a:rPr lang="en-US" b="0" dirty="0" smtClean="0"/>
              <a:t>spacing.</a:t>
            </a:r>
          </a:p>
          <a:p>
            <a:pPr marL="742939" lvl="1" indent="-457200">
              <a:buFont typeface="Arial" panose="020B0604020202020204" pitchFamily="34" charset="0"/>
              <a:buChar char="•"/>
            </a:pPr>
            <a:r>
              <a:rPr lang="en-US" dirty="0"/>
              <a:t>Set an item's size and </a:t>
            </a:r>
            <a:r>
              <a:rPr lang="en-US" dirty="0" smtClean="0"/>
              <a:t>position.</a:t>
            </a:r>
            <a:endParaRPr lang="en-US" dirty="0"/>
          </a:p>
          <a:p>
            <a:pPr marL="742939" lvl="1" indent="-457200">
              <a:buFont typeface="Arial" panose="020B0604020202020204" pitchFamily="34" charset="0"/>
              <a:buChar char="•"/>
            </a:pPr>
            <a:r>
              <a:rPr lang="en-US" dirty="0"/>
              <a:t>Reorder floating </a:t>
            </a:r>
            <a:r>
              <a:rPr lang="en-US" dirty="0" smtClean="0"/>
              <a:t>objects.</a:t>
            </a:r>
            <a:endParaRPr lang="en-US" dirty="0"/>
          </a:p>
          <a:p>
            <a:pPr marL="742939" lvl="1" indent="-457200">
              <a:buFont typeface="Arial" panose="020B0604020202020204" pitchFamily="34" charset="0"/>
              <a:buChar char="•"/>
            </a:pPr>
            <a:r>
              <a:rPr lang="en-US" dirty="0"/>
              <a:t>Add </a:t>
            </a:r>
            <a:r>
              <a:rPr lang="en-US" dirty="0" smtClean="0"/>
              <a:t>padding.</a:t>
            </a:r>
          </a:p>
          <a:p>
            <a:pPr marL="457200" indent="-457200">
              <a:buFont typeface="Arial" panose="020B0604020202020204" pitchFamily="34" charset="0"/>
              <a:buChar char="•"/>
            </a:pPr>
            <a:r>
              <a:rPr lang="en-US" b="0" dirty="0" smtClean="0"/>
              <a:t>Border </a:t>
            </a:r>
            <a:r>
              <a:rPr lang="en-US" b="0" dirty="0"/>
              <a:t>and </a:t>
            </a:r>
            <a:r>
              <a:rPr lang="en-US" b="0" dirty="0" smtClean="0"/>
              <a:t>background controls.</a:t>
            </a:r>
          </a:p>
          <a:p>
            <a:pPr marL="457200" indent="-457200">
              <a:buFont typeface="Arial" panose="020B0604020202020204" pitchFamily="34" charset="0"/>
              <a:buChar char="•"/>
            </a:pPr>
            <a:r>
              <a:rPr lang="en-US" b="0" dirty="0" smtClean="0"/>
              <a:t>High </a:t>
            </a:r>
            <a:r>
              <a:rPr lang="en-US" b="0" dirty="0"/>
              <a:t>DPI support for </a:t>
            </a:r>
            <a:r>
              <a:rPr lang="en-US" b="0" dirty="0" smtClean="0"/>
              <a:t>Windows.</a:t>
            </a:r>
          </a:p>
          <a:p>
            <a:endParaRPr lang="en-US" b="0" dirty="0" smtClean="0"/>
          </a:p>
          <a:p>
            <a:pPr marL="457200" indent="-457200">
              <a:buFont typeface="Arial" panose="020B0604020202020204" pitchFamily="34" charset="0"/>
              <a:buChar char="•"/>
            </a:pPr>
            <a:endParaRPr lang="en-US" b="0" dirty="0"/>
          </a:p>
          <a:p>
            <a:endParaRPr lang="en-US" dirty="0"/>
          </a:p>
        </p:txBody>
      </p:sp>
      <p:pic>
        <p:nvPicPr>
          <p:cNvPr id="1026" name="Picture 2" descr="http://onlinehelp.tableau.com/v10.4/pro/desktop/en-us/Img/dashboards_organize_posi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434" y="1232038"/>
            <a:ext cx="2895600" cy="17430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onlinehelp.tableau.com/v10.4/pro/desktop/en-us/Img/dashboards_organize_layou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9135" y="1274900"/>
            <a:ext cx="2676525"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onlinehelp.tableau.com/v10.4/pro/desktop/en-us/Img/dashboard_spacing_concep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2449" y="3250206"/>
            <a:ext cx="5923908" cy="360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7166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8073839" y="1460014"/>
            <a:ext cx="3612026" cy="4979825"/>
          </a:xfrm>
          <a:prstGeom prst="rect">
            <a:avLst/>
          </a:prstGeom>
          <a:noFill/>
        </p:spPr>
        <p:txBody>
          <a:bodyPr wrap="square" lIns="182880" tIns="146304" rIns="182880" bIns="146304" rtlCol="0">
            <a:spAutoFit/>
          </a:bodyPr>
          <a:lstStyle/>
          <a:p>
            <a:pPr>
              <a:spcAft>
                <a:spcPts val="1800"/>
              </a:spcAft>
            </a:pPr>
            <a:r>
              <a:rPr lang="en-US" sz="3200" b="1" dirty="0" smtClean="0">
                <a:gradFill>
                  <a:gsLst>
                    <a:gs pos="2917">
                      <a:schemeClr val="tx1"/>
                    </a:gs>
                    <a:gs pos="30000">
                      <a:schemeClr val="tx1"/>
                    </a:gs>
                  </a:gsLst>
                  <a:lin ang="5400000" scaled="0"/>
                </a:gradFill>
              </a:rPr>
              <a:t>Tiled vs Floating</a:t>
            </a:r>
          </a:p>
          <a:p>
            <a:pPr>
              <a:spcAft>
                <a:spcPts val="1800"/>
              </a:spcAft>
            </a:pPr>
            <a:r>
              <a:rPr lang="en-US" sz="3200" b="1" dirty="0" smtClean="0">
                <a:gradFill>
                  <a:gsLst>
                    <a:gs pos="2917">
                      <a:schemeClr val="tx1"/>
                    </a:gs>
                    <a:gs pos="30000">
                      <a:schemeClr val="tx1"/>
                    </a:gs>
                  </a:gsLst>
                  <a:lin ang="5400000" scaled="0"/>
                </a:gradFill>
              </a:rPr>
              <a:t>Positioning</a:t>
            </a:r>
          </a:p>
          <a:p>
            <a:pPr>
              <a:spcAft>
                <a:spcPts val="1800"/>
              </a:spcAft>
            </a:pPr>
            <a:endParaRPr lang="en-US" sz="3200" b="1" dirty="0" smtClean="0">
              <a:gradFill>
                <a:gsLst>
                  <a:gs pos="2917">
                    <a:schemeClr val="tx1"/>
                  </a:gs>
                  <a:gs pos="30000">
                    <a:schemeClr val="tx1"/>
                  </a:gs>
                </a:gsLst>
                <a:lin ang="5400000" scaled="0"/>
              </a:gradFill>
            </a:endParaRPr>
          </a:p>
          <a:p>
            <a:pPr>
              <a:spcAft>
                <a:spcPts val="1800"/>
              </a:spcAft>
            </a:pPr>
            <a:r>
              <a:rPr lang="en-US" sz="3200" b="1" dirty="0" smtClean="0">
                <a:gradFill>
                  <a:gsLst>
                    <a:gs pos="2917">
                      <a:schemeClr val="tx1"/>
                    </a:gs>
                    <a:gs pos="30000">
                      <a:schemeClr val="tx1"/>
                    </a:gs>
                  </a:gsLst>
                  <a:lin ang="5400000" scaled="0"/>
                </a:gradFill>
              </a:rPr>
              <a:t>Padding</a:t>
            </a:r>
          </a:p>
          <a:p>
            <a:pPr>
              <a:lnSpc>
                <a:spcPct val="90000"/>
              </a:lnSpc>
              <a:spcAft>
                <a:spcPts val="1800"/>
              </a:spcAft>
            </a:pPr>
            <a:endParaRPr lang="en-US" sz="3200" dirty="0" smtClean="0">
              <a:gradFill>
                <a:gsLst>
                  <a:gs pos="2917">
                    <a:schemeClr val="tx1"/>
                  </a:gs>
                  <a:gs pos="30000">
                    <a:schemeClr val="tx1"/>
                  </a:gs>
                </a:gsLst>
                <a:lin ang="5400000" scaled="0"/>
              </a:gradFill>
            </a:endParaRPr>
          </a:p>
          <a:p>
            <a:pPr>
              <a:lnSpc>
                <a:spcPct val="90000"/>
              </a:lnSpc>
              <a:spcAft>
                <a:spcPts val="1800"/>
              </a:spcAft>
            </a:pPr>
            <a:endParaRPr lang="en-US" sz="3200" dirty="0" smtClean="0">
              <a:gradFill>
                <a:gsLst>
                  <a:gs pos="2917">
                    <a:schemeClr val="tx1"/>
                  </a:gs>
                  <a:gs pos="30000">
                    <a:schemeClr val="tx1"/>
                  </a:gs>
                </a:gsLst>
                <a:lin ang="5400000" scaled="0"/>
              </a:gradFill>
            </a:endParaRPr>
          </a:p>
          <a:p>
            <a:pPr>
              <a:lnSpc>
                <a:spcPct val="90000"/>
              </a:lnSpc>
              <a:spcAft>
                <a:spcPts val="1800"/>
              </a:spcAft>
            </a:pPr>
            <a:endParaRPr lang="en-US" sz="3200" dirty="0" smtClean="0">
              <a:gradFill>
                <a:gsLst>
                  <a:gs pos="2917">
                    <a:schemeClr val="tx1"/>
                  </a:gs>
                  <a:gs pos="30000">
                    <a:schemeClr val="tx1"/>
                  </a:gs>
                </a:gsLst>
                <a:lin ang="5400000" scaled="0"/>
              </a:gradFill>
            </a:endParaRPr>
          </a:p>
        </p:txBody>
      </p:sp>
      <p:sp>
        <p:nvSpPr>
          <p:cNvPr id="2" name="Title 1"/>
          <p:cNvSpPr>
            <a:spLocks noGrp="1"/>
          </p:cNvSpPr>
          <p:nvPr>
            <p:ph type="title"/>
          </p:nvPr>
        </p:nvSpPr>
        <p:spPr>
          <a:xfrm>
            <a:off x="0" y="97190"/>
            <a:ext cx="10757271" cy="1015663"/>
          </a:xfrm>
        </p:spPr>
        <p:txBody>
          <a:bodyPr/>
          <a:lstStyle/>
          <a:p>
            <a:r>
              <a:rPr lang="en-US" sz="6000" dirty="0" smtClean="0">
                <a:solidFill>
                  <a:schemeClr val="tx2"/>
                </a:solidFill>
              </a:rPr>
              <a:t>Dashboard Building Toolkit</a:t>
            </a:r>
            <a:endParaRPr lang="en-US" sz="6000" dirty="0">
              <a:solidFill>
                <a:schemeClr val="tx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68" y="3812950"/>
            <a:ext cx="3839248" cy="1760058"/>
          </a:xfrm>
          <a:prstGeom prst="rect">
            <a:avLst/>
          </a:prstGeom>
          <a:ln>
            <a:solidFill>
              <a:schemeClr val="bg2"/>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68" y="1460014"/>
            <a:ext cx="3839248" cy="707740"/>
          </a:xfrm>
          <a:prstGeom prst="rect">
            <a:avLst/>
          </a:prstGeom>
          <a:ln>
            <a:solidFill>
              <a:schemeClr val="bg2"/>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675" y="2204502"/>
            <a:ext cx="2781541" cy="1013548"/>
          </a:xfrm>
          <a:prstGeom prst="rect">
            <a:avLst/>
          </a:prstGeom>
          <a:ln>
            <a:solidFill>
              <a:schemeClr val="bg2"/>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8755" y="4657035"/>
            <a:ext cx="1615446" cy="1798641"/>
          </a:xfrm>
          <a:prstGeom prst="rect">
            <a:avLst/>
          </a:prstGeom>
          <a:ln>
            <a:solidFill>
              <a:schemeClr val="bg2"/>
            </a:solid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3445" y="1016237"/>
            <a:ext cx="2530537" cy="5646021"/>
          </a:xfrm>
          <a:prstGeom prst="rect">
            <a:avLst/>
          </a:prstGeom>
          <a:ln>
            <a:solidFill>
              <a:schemeClr val="bg2"/>
            </a:solidFill>
          </a:ln>
        </p:spPr>
      </p:pic>
      <p:sp>
        <p:nvSpPr>
          <p:cNvPr id="11" name="TextBox 10"/>
          <p:cNvSpPr txBox="1"/>
          <p:nvPr/>
        </p:nvSpPr>
        <p:spPr>
          <a:xfrm>
            <a:off x="2212378" y="3166094"/>
            <a:ext cx="2509934" cy="738664"/>
          </a:xfrm>
          <a:prstGeom prst="rect">
            <a:avLst/>
          </a:prstGeom>
          <a:noFill/>
        </p:spPr>
        <p:txBody>
          <a:bodyPr wrap="square" lIns="182880" tIns="146304" rIns="182880" bIns="146304" rtlCol="0">
            <a:spAutoFit/>
          </a:bodyPr>
          <a:lstStyle/>
          <a:p>
            <a:pPr algn="ctr">
              <a:lnSpc>
                <a:spcPct val="90000"/>
              </a:lnSpc>
              <a:spcAft>
                <a:spcPts val="1800"/>
              </a:spcAft>
            </a:pPr>
            <a:r>
              <a:rPr lang="en-US" sz="3200" b="1" dirty="0" smtClean="0">
                <a:solidFill>
                  <a:schemeClr val="tx2"/>
                </a:solidFill>
              </a:rPr>
              <a:t>Sizing</a:t>
            </a:r>
          </a:p>
        </p:txBody>
      </p:sp>
      <p:sp>
        <p:nvSpPr>
          <p:cNvPr id="12" name="TextBox 11"/>
          <p:cNvSpPr txBox="1"/>
          <p:nvPr/>
        </p:nvSpPr>
        <p:spPr>
          <a:xfrm>
            <a:off x="1654927" y="5556356"/>
            <a:ext cx="3616812" cy="1181862"/>
          </a:xfrm>
          <a:prstGeom prst="rect">
            <a:avLst/>
          </a:prstGeom>
          <a:noFill/>
        </p:spPr>
        <p:txBody>
          <a:bodyPr wrap="square" lIns="182880" tIns="146304" rIns="182880" bIns="146304" rtlCol="0">
            <a:spAutoFit/>
          </a:bodyPr>
          <a:lstStyle/>
          <a:p>
            <a:pPr>
              <a:lnSpc>
                <a:spcPct val="90000"/>
              </a:lnSpc>
              <a:spcAft>
                <a:spcPts val="1800"/>
              </a:spcAft>
            </a:pPr>
            <a:r>
              <a:rPr lang="en-US" sz="3200" b="1" dirty="0" smtClean="0">
                <a:solidFill>
                  <a:schemeClr val="tx2"/>
                </a:solidFill>
              </a:rPr>
              <a:t>Objects and Containers</a:t>
            </a:r>
          </a:p>
        </p:txBody>
      </p:sp>
      <p:cxnSp>
        <p:nvCxnSpPr>
          <p:cNvPr id="15" name="Straight Arrow Connector 14"/>
          <p:cNvCxnSpPr/>
          <p:nvPr/>
        </p:nvCxnSpPr>
        <p:spPr>
          <a:xfrm flipH="1" flipV="1">
            <a:off x="6274965" y="1811814"/>
            <a:ext cx="1798873" cy="2071"/>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6274968" y="2499277"/>
            <a:ext cx="1798870" cy="13569"/>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1"/>
          </p:cNvCxnSpPr>
          <p:nvPr/>
        </p:nvCxnSpPr>
        <p:spPr>
          <a:xfrm flipH="1">
            <a:off x="6878975" y="3949927"/>
            <a:ext cx="1194864" cy="0"/>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073838" y="5046850"/>
            <a:ext cx="2509934" cy="1181862"/>
          </a:xfrm>
          <a:prstGeom prst="rect">
            <a:avLst/>
          </a:prstGeom>
          <a:noFill/>
        </p:spPr>
        <p:txBody>
          <a:bodyPr wrap="square" lIns="182880" tIns="146304" rIns="182880" bIns="146304" rtlCol="0">
            <a:spAutoFit/>
          </a:bodyPr>
          <a:lstStyle/>
          <a:p>
            <a:pPr>
              <a:lnSpc>
                <a:spcPct val="90000"/>
              </a:lnSpc>
              <a:spcAft>
                <a:spcPts val="1800"/>
              </a:spcAft>
            </a:pPr>
            <a:r>
              <a:rPr lang="en-US" sz="3200" b="1" dirty="0" smtClean="0">
                <a:solidFill>
                  <a:schemeClr val="tx2"/>
                </a:solidFill>
              </a:rPr>
              <a:t>Distribute</a:t>
            </a:r>
            <a:r>
              <a:rPr lang="en-US" sz="3200" b="1" dirty="0">
                <a:solidFill>
                  <a:schemeClr val="tx2"/>
                </a:solidFill>
              </a:rPr>
              <a:t> </a:t>
            </a:r>
            <a:r>
              <a:rPr lang="en-US" sz="3200" b="1" dirty="0" smtClean="0">
                <a:solidFill>
                  <a:schemeClr val="tx2"/>
                </a:solidFill>
              </a:rPr>
              <a:t>Evenly</a:t>
            </a:r>
          </a:p>
        </p:txBody>
      </p:sp>
      <p:sp>
        <p:nvSpPr>
          <p:cNvPr id="32" name="Rectangle 31"/>
          <p:cNvSpPr/>
          <p:nvPr/>
        </p:nvSpPr>
        <p:spPr bwMode="auto">
          <a:xfrm>
            <a:off x="10275371" y="4921956"/>
            <a:ext cx="1602214" cy="21811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345869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304663"/>
            <a:ext cx="12192000" cy="230466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0" b="1" i="0" u="none" strike="noStrike" kern="1200" cap="none" spc="-98" normalizeH="0" baseline="0" noProof="0" dirty="0" smtClean="0">
                <a:ln w="3175">
                  <a:noFill/>
                </a:ln>
                <a:solidFill>
                  <a:schemeClr val="bg2"/>
                </a:solidFill>
                <a:effectLst/>
                <a:uLnTx/>
                <a:uFillTx/>
                <a:latin typeface="Arial"/>
                <a:cs typeface="Arial" panose="020B0604020202020204" pitchFamily="34" charset="0"/>
              </a:rPr>
              <a:t>DEMO</a:t>
            </a:r>
            <a:endParaRPr kumimoji="0" lang="pt-BR" sz="15000" b="1" i="0" u="none" strike="noStrike" kern="1200" cap="none" spc="0" normalizeH="0" baseline="0" noProof="0" dirty="0" smtClean="0">
              <a:ln>
                <a:noFill/>
              </a:ln>
              <a:solidFill>
                <a:schemeClr val="bg2"/>
              </a:solidFill>
              <a:effectLst/>
              <a:uLnTx/>
              <a:uFillTx/>
              <a:latin typeface="Arial"/>
              <a:ea typeface="Segoe UI" pitchFamily="34" charset="0"/>
              <a:cs typeface="Segoe UI" pitchFamily="34" charset="0"/>
            </a:endParaRPr>
          </a:p>
        </p:txBody>
      </p:sp>
    </p:spTree>
    <p:extLst>
      <p:ext uri="{BB962C8B-B14F-4D97-AF65-F5344CB8AC3E}">
        <p14:creationId xmlns:p14="http://schemas.microsoft.com/office/powerpoint/2010/main" val="114392244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17364" y="4387702"/>
            <a:ext cx="11474636" cy="122982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7058" b="1" spc="-98" dirty="0" smtClean="0">
                <a:ln w="3175">
                  <a:noFill/>
                </a:ln>
                <a:solidFill>
                  <a:schemeClr val="bg2"/>
                </a:solidFill>
                <a:cs typeface="Arial" panose="020B0604020202020204" pitchFamily="34" charset="0"/>
              </a:rPr>
              <a:t>Exercise: </a:t>
            </a:r>
            <a:r>
              <a:rPr lang="en-US" sz="4400" b="1" spc="-98" dirty="0" smtClean="0">
                <a:ln w="3175">
                  <a:noFill/>
                </a:ln>
                <a:solidFill>
                  <a:schemeClr val="bg2"/>
                </a:solidFill>
                <a:cs typeface="Arial" panose="020B0604020202020204" pitchFamily="34" charset="0"/>
              </a:rPr>
              <a:t>Putting it all Together!</a:t>
            </a:r>
            <a:endParaRPr lang="pt-BR" sz="4400" b="1" dirty="0" smtClean="0">
              <a:solidFill>
                <a:schemeClr val="bg2"/>
              </a:solidFill>
              <a:ea typeface="Segoe UI" pitchFamily="34" charset="0"/>
              <a:cs typeface="Segoe UI" pitchFamily="34" charset="0"/>
            </a:endParaRPr>
          </a:p>
        </p:txBody>
      </p:sp>
    </p:spTree>
    <p:extLst>
      <p:ext uri="{BB962C8B-B14F-4D97-AF65-F5344CB8AC3E}">
        <p14:creationId xmlns:p14="http://schemas.microsoft.com/office/powerpoint/2010/main" val="296452620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743" y="1044790"/>
            <a:ext cx="10757271" cy="849463"/>
          </a:xfrm>
        </p:spPr>
        <p:txBody>
          <a:bodyPr/>
          <a:lstStyle/>
          <a:p>
            <a:r>
              <a:rPr lang="en-US" sz="4800" dirty="0" smtClean="0">
                <a:latin typeface="Helvetica" panose="020B0604020202020204" pitchFamily="34" charset="0"/>
                <a:cs typeface="Helvetica" panose="020B0604020202020204" pitchFamily="34" charset="0"/>
              </a:rPr>
              <a:t>Are you ready to </a:t>
            </a:r>
            <a:r>
              <a:rPr lang="en-US" sz="4800" i="1" dirty="0" smtClean="0"/>
              <a:t>format your world?</a:t>
            </a:r>
            <a:endParaRPr lang="en-US" sz="4800" dirty="0"/>
          </a:p>
        </p:txBody>
      </p:sp>
      <p:sp>
        <p:nvSpPr>
          <p:cNvPr id="5" name="TextBox 4"/>
          <p:cNvSpPr txBox="1"/>
          <p:nvPr/>
        </p:nvSpPr>
        <p:spPr>
          <a:xfrm>
            <a:off x="6444344" y="2111828"/>
            <a:ext cx="3777343" cy="4727448"/>
          </a:xfrm>
          <a:prstGeom prst="rect">
            <a:avLst/>
          </a:prstGeom>
          <a:noFill/>
        </p:spPr>
        <p:txBody>
          <a:bodyPr wrap="square" lIns="182880" tIns="146304" rIns="182880" bIns="146304" rtlCol="0">
            <a:spAutoFit/>
          </a:bodyPr>
          <a:lstStyle/>
          <a:p>
            <a:pPr marL="380985" indent="-380985">
              <a:buFont typeface="Arial"/>
              <a:buChar char="•"/>
            </a:pPr>
            <a:r>
              <a:rPr lang="en-US" sz="3200" dirty="0">
                <a:solidFill>
                  <a:schemeClr val="accent3"/>
                </a:solidFill>
              </a:rPr>
              <a:t>Labels</a:t>
            </a:r>
          </a:p>
          <a:p>
            <a:pPr marL="380985" indent="-380985">
              <a:buFont typeface="Arial"/>
              <a:buChar char="•"/>
            </a:pPr>
            <a:r>
              <a:rPr lang="en-US" sz="3200" dirty="0">
                <a:solidFill>
                  <a:schemeClr val="accent3"/>
                </a:solidFill>
              </a:rPr>
              <a:t>Tooltips</a:t>
            </a:r>
          </a:p>
          <a:p>
            <a:pPr marL="380985" indent="-380985">
              <a:buFont typeface="Arial"/>
              <a:buChar char="•"/>
            </a:pPr>
            <a:r>
              <a:rPr lang="en-US" sz="3200" dirty="0">
                <a:solidFill>
                  <a:schemeClr val="accent3"/>
                </a:solidFill>
              </a:rPr>
              <a:t>Axes</a:t>
            </a:r>
          </a:p>
          <a:p>
            <a:pPr marL="380985" indent="-380985">
              <a:buFont typeface="Arial"/>
              <a:buChar char="•"/>
            </a:pPr>
            <a:r>
              <a:rPr lang="en-US" sz="3200" dirty="0" smtClean="0">
                <a:solidFill>
                  <a:schemeClr val="accent3"/>
                </a:solidFill>
              </a:rPr>
              <a:t>Dashboards</a:t>
            </a:r>
          </a:p>
          <a:p>
            <a:pPr marL="380985" indent="-380985">
              <a:buFont typeface="Arial"/>
              <a:buChar char="•"/>
            </a:pPr>
            <a:r>
              <a:rPr lang="en-US" sz="3200" dirty="0" smtClean="0">
                <a:solidFill>
                  <a:schemeClr val="accent3"/>
                </a:solidFill>
              </a:rPr>
              <a:t>Actions</a:t>
            </a:r>
          </a:p>
          <a:p>
            <a:pPr marL="380985" indent="-380985">
              <a:buFont typeface="Arial"/>
              <a:buChar char="•"/>
            </a:pPr>
            <a:r>
              <a:rPr lang="en-US" sz="3200" dirty="0" smtClean="0">
                <a:solidFill>
                  <a:schemeClr val="accent3"/>
                </a:solidFill>
              </a:rPr>
              <a:t>Interactivity</a:t>
            </a:r>
          </a:p>
          <a:p>
            <a:pPr marL="380985" indent="-380985">
              <a:buFont typeface="Arial"/>
              <a:buChar char="•"/>
            </a:pPr>
            <a:r>
              <a:rPr lang="en-US" sz="3200" dirty="0" smtClean="0">
                <a:solidFill>
                  <a:schemeClr val="accent3"/>
                </a:solidFill>
              </a:rPr>
              <a:t>Titles</a:t>
            </a:r>
          </a:p>
          <a:p>
            <a:pPr marL="380985" indent="-380985">
              <a:buFont typeface="Arial"/>
              <a:buChar char="•"/>
            </a:pPr>
            <a:r>
              <a:rPr lang="en-US" sz="3200" dirty="0" smtClean="0">
                <a:solidFill>
                  <a:schemeClr val="accent3"/>
                </a:solidFill>
              </a:rPr>
              <a:t>Designing with a purpose</a:t>
            </a:r>
            <a:endParaRPr lang="en-US" sz="3200" dirty="0">
              <a:solidFill>
                <a:schemeClr val="accent3"/>
              </a:solidFill>
            </a:endParaRPr>
          </a:p>
        </p:txBody>
      </p:sp>
      <p:sp>
        <p:nvSpPr>
          <p:cNvPr id="6" name="TextBox 5"/>
          <p:cNvSpPr txBox="1"/>
          <p:nvPr/>
        </p:nvSpPr>
        <p:spPr>
          <a:xfrm>
            <a:off x="1721035" y="2111828"/>
            <a:ext cx="3777343" cy="4235006"/>
          </a:xfrm>
          <a:prstGeom prst="rect">
            <a:avLst/>
          </a:prstGeom>
          <a:noFill/>
        </p:spPr>
        <p:txBody>
          <a:bodyPr wrap="square" lIns="182880" tIns="146304" rIns="182880" bIns="146304" rtlCol="0">
            <a:spAutoFit/>
          </a:bodyPr>
          <a:lstStyle/>
          <a:p>
            <a:pPr marL="380985" indent="-380985">
              <a:buFont typeface="Arial"/>
              <a:buChar char="•"/>
            </a:pPr>
            <a:r>
              <a:rPr lang="en-US" sz="3200" dirty="0">
                <a:solidFill>
                  <a:schemeClr val="accent3"/>
                </a:solidFill>
              </a:rPr>
              <a:t>Best practices</a:t>
            </a:r>
          </a:p>
          <a:p>
            <a:pPr marL="380985" indent="-380985">
              <a:buFont typeface="Arial"/>
              <a:buChar char="•"/>
            </a:pPr>
            <a:r>
              <a:rPr lang="en-US" sz="3200" dirty="0">
                <a:solidFill>
                  <a:schemeClr val="accent3"/>
                </a:solidFill>
              </a:rPr>
              <a:t>Consistency</a:t>
            </a:r>
          </a:p>
          <a:p>
            <a:pPr marL="380985" indent="-380985">
              <a:buFont typeface="Arial"/>
              <a:buChar char="•"/>
            </a:pPr>
            <a:r>
              <a:rPr lang="en-US" sz="3200" dirty="0">
                <a:solidFill>
                  <a:schemeClr val="accent3"/>
                </a:solidFill>
              </a:rPr>
              <a:t>Marks</a:t>
            </a:r>
          </a:p>
          <a:p>
            <a:pPr marL="380985" indent="-380985">
              <a:buFont typeface="Arial"/>
              <a:buChar char="•"/>
            </a:pPr>
            <a:r>
              <a:rPr lang="en-US" sz="3200" dirty="0">
                <a:solidFill>
                  <a:schemeClr val="accent3"/>
                </a:solidFill>
              </a:rPr>
              <a:t>Defaults</a:t>
            </a:r>
          </a:p>
          <a:p>
            <a:pPr marL="380985" indent="-380985">
              <a:buFont typeface="Arial"/>
              <a:buChar char="•"/>
            </a:pPr>
            <a:r>
              <a:rPr lang="en-US" sz="3200" dirty="0">
                <a:solidFill>
                  <a:schemeClr val="accent3"/>
                </a:solidFill>
              </a:rPr>
              <a:t>Custom colors </a:t>
            </a:r>
          </a:p>
          <a:p>
            <a:pPr marL="380985" indent="-380985">
              <a:buFont typeface="Arial"/>
              <a:buChar char="•"/>
            </a:pPr>
            <a:r>
              <a:rPr lang="en-US" sz="3200" dirty="0">
                <a:solidFill>
                  <a:schemeClr val="accent3"/>
                </a:solidFill>
              </a:rPr>
              <a:t>Custom palettes</a:t>
            </a:r>
          </a:p>
          <a:p>
            <a:pPr marL="380985" indent="-380985">
              <a:buFont typeface="Arial"/>
              <a:buChar char="•"/>
            </a:pPr>
            <a:r>
              <a:rPr lang="en-US" sz="3200" dirty="0">
                <a:solidFill>
                  <a:schemeClr val="accent3"/>
                </a:solidFill>
              </a:rPr>
              <a:t>Custom shapes</a:t>
            </a:r>
          </a:p>
          <a:p>
            <a:pPr marL="380985" indent="-380985">
              <a:buFont typeface="Arial"/>
              <a:buChar char="•"/>
            </a:pPr>
            <a:r>
              <a:rPr lang="en-US" sz="3200" dirty="0" smtClean="0">
                <a:solidFill>
                  <a:schemeClr val="accent3"/>
                </a:solidFill>
              </a:rPr>
              <a:t>New in 10.4</a:t>
            </a:r>
          </a:p>
        </p:txBody>
      </p:sp>
    </p:spTree>
    <p:extLst>
      <p:ext uri="{BB962C8B-B14F-4D97-AF65-F5344CB8AC3E}">
        <p14:creationId xmlns:p14="http://schemas.microsoft.com/office/powerpoint/2010/main" val="1924576876"/>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807168" y="261257"/>
            <a:ext cx="8068468" cy="461665"/>
          </a:xfrm>
        </p:spPr>
        <p:txBody>
          <a:bodyPr/>
          <a:lstStyle/>
          <a:p>
            <a:endParaRPr lang="en-US" b="0" dirty="0"/>
          </a:p>
        </p:txBody>
      </p:sp>
      <p:sp>
        <p:nvSpPr>
          <p:cNvPr id="3" name="Text Placeholder 2"/>
          <p:cNvSpPr>
            <a:spLocks noGrp="1"/>
          </p:cNvSpPr>
          <p:nvPr>
            <p:ph type="body" sz="quarter" idx="14"/>
          </p:nvPr>
        </p:nvSpPr>
        <p:spPr>
          <a:xfrm>
            <a:off x="722310" y="3091969"/>
            <a:ext cx="8070406" cy="1387928"/>
          </a:xfrm>
        </p:spPr>
        <p:txBody>
          <a:bodyPr/>
          <a:lstStyle/>
          <a:p>
            <a:r>
              <a:rPr lang="en-US" b="0" dirty="0"/>
              <a:t>Wednesday, October 11</a:t>
            </a:r>
          </a:p>
          <a:p>
            <a:r>
              <a:rPr lang="en-US" cap="all" dirty="0" smtClean="0"/>
              <a:t>10:15 AM - 12:45 PM</a:t>
            </a:r>
          </a:p>
          <a:p>
            <a:pPr lvl="0"/>
            <a:r>
              <a:rPr lang="en-US" sz="2000" b="0" dirty="0"/>
              <a:t>Dazzling Dashboards: Finesse Your Formatting</a:t>
            </a:r>
          </a:p>
          <a:p>
            <a:endParaRPr lang="en-US" b="0" dirty="0"/>
          </a:p>
        </p:txBody>
      </p:sp>
      <p:sp>
        <p:nvSpPr>
          <p:cNvPr id="4" name="Text Placeholder 3"/>
          <p:cNvSpPr>
            <a:spLocks noGrp="1"/>
          </p:cNvSpPr>
          <p:nvPr>
            <p:ph type="body" sz="quarter" idx="16"/>
          </p:nvPr>
        </p:nvSpPr>
        <p:spPr>
          <a:xfrm>
            <a:off x="722310" y="1377001"/>
            <a:ext cx="8070406" cy="1387928"/>
          </a:xfrm>
        </p:spPr>
        <p:txBody>
          <a:bodyPr/>
          <a:lstStyle/>
          <a:p>
            <a:r>
              <a:rPr lang="en-US" b="0" dirty="0"/>
              <a:t>Tuesday, October 10</a:t>
            </a:r>
          </a:p>
          <a:p>
            <a:r>
              <a:rPr lang="en-US" cap="all" dirty="0"/>
              <a:t>2:00 PM - 4:30 </a:t>
            </a:r>
            <a:r>
              <a:rPr lang="en-US" cap="all" dirty="0" smtClean="0"/>
              <a:t>PM</a:t>
            </a:r>
          </a:p>
          <a:p>
            <a:pPr lvl="0"/>
            <a:r>
              <a:rPr lang="en-US" sz="2000" b="0" dirty="0"/>
              <a:t>Dazzling Dashboards: Finesse Your Formatting</a:t>
            </a:r>
          </a:p>
          <a:p>
            <a:endParaRPr lang="en-US" dirty="0"/>
          </a:p>
        </p:txBody>
      </p:sp>
      <p:sp>
        <p:nvSpPr>
          <p:cNvPr id="5" name="Text Placeholder 4"/>
          <p:cNvSpPr>
            <a:spLocks noGrp="1"/>
          </p:cNvSpPr>
          <p:nvPr>
            <p:ph type="body" sz="quarter" idx="17"/>
          </p:nvPr>
        </p:nvSpPr>
        <p:spPr/>
        <p:txBody>
          <a:bodyPr/>
          <a:lstStyle/>
          <a:p>
            <a:r>
              <a:rPr lang="en-US" b="0" dirty="0"/>
              <a:t>Thursday, October 12</a:t>
            </a:r>
          </a:p>
          <a:p>
            <a:r>
              <a:rPr lang="en-US" cap="all" dirty="0"/>
              <a:t>10:30 AM - 1:00 </a:t>
            </a:r>
            <a:r>
              <a:rPr lang="en-US" cap="all" dirty="0" smtClean="0"/>
              <a:t>PM</a:t>
            </a:r>
            <a:endParaRPr lang="en-US" dirty="0" smtClean="0"/>
          </a:p>
          <a:p>
            <a:r>
              <a:rPr lang="en-US" sz="2000" b="0" dirty="0"/>
              <a:t>Dazzling Dashboards: Finesse Your Formatting</a:t>
            </a:r>
          </a:p>
        </p:txBody>
      </p:sp>
    </p:spTree>
    <p:extLst>
      <p:ext uri="{BB962C8B-B14F-4D97-AF65-F5344CB8AC3E}">
        <p14:creationId xmlns:p14="http://schemas.microsoft.com/office/powerpoint/2010/main" val="258453195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a:p>
        </p:txBody>
      </p:sp>
      <p:sp>
        <p:nvSpPr>
          <p:cNvPr id="3" name="Text Placeholder 2"/>
          <p:cNvSpPr>
            <a:spLocks noGrp="1"/>
          </p:cNvSpPr>
          <p:nvPr>
            <p:ph type="body" sz="quarter" idx="14"/>
          </p:nvPr>
        </p:nvSpPr>
        <p:spPr>
          <a:xfrm>
            <a:off x="722310" y="3076760"/>
            <a:ext cx="8070406" cy="1387928"/>
          </a:xfrm>
        </p:spPr>
        <p:txBody>
          <a:bodyPr/>
          <a:lstStyle/>
          <a:p>
            <a:r>
              <a:rPr lang="en-US" b="0" dirty="0"/>
              <a:t>Wednesday, October 11</a:t>
            </a:r>
          </a:p>
          <a:p>
            <a:r>
              <a:rPr lang="en-US" dirty="0" smtClean="0"/>
              <a:t>Don't </a:t>
            </a:r>
            <a:r>
              <a:rPr lang="en-US" dirty="0"/>
              <a:t>gamble on your dashboard: Effective </a:t>
            </a:r>
            <a:r>
              <a:rPr lang="en-US" dirty="0" smtClean="0"/>
              <a:t>Visual Design</a:t>
            </a:r>
            <a:endParaRPr lang="en-US" dirty="0"/>
          </a:p>
        </p:txBody>
      </p:sp>
      <p:sp>
        <p:nvSpPr>
          <p:cNvPr id="4" name="Text Placeholder 3"/>
          <p:cNvSpPr>
            <a:spLocks noGrp="1"/>
          </p:cNvSpPr>
          <p:nvPr>
            <p:ph type="body" sz="quarter" idx="16"/>
          </p:nvPr>
        </p:nvSpPr>
        <p:spPr/>
        <p:txBody>
          <a:bodyPr/>
          <a:lstStyle/>
          <a:p>
            <a:r>
              <a:rPr lang="en-US" b="0" dirty="0"/>
              <a:t>Wednesday, October 11</a:t>
            </a:r>
          </a:p>
          <a:p>
            <a:r>
              <a:rPr lang="en-US" dirty="0" smtClean="0"/>
              <a:t>Stylish</a:t>
            </a:r>
            <a:r>
              <a:rPr lang="en-US" dirty="0"/>
              <a:t>, seamless </a:t>
            </a:r>
            <a:r>
              <a:rPr lang="en-US" dirty="0" smtClean="0"/>
              <a:t>formatting</a:t>
            </a:r>
            <a:endParaRPr lang="en-US" dirty="0"/>
          </a:p>
          <a:p>
            <a:endParaRPr lang="en-US" dirty="0"/>
          </a:p>
        </p:txBody>
      </p:sp>
      <p:sp>
        <p:nvSpPr>
          <p:cNvPr id="5" name="Text Placeholder 4"/>
          <p:cNvSpPr>
            <a:spLocks noGrp="1"/>
          </p:cNvSpPr>
          <p:nvPr>
            <p:ph type="body" sz="quarter" idx="17"/>
          </p:nvPr>
        </p:nvSpPr>
        <p:spPr/>
        <p:txBody>
          <a:bodyPr/>
          <a:lstStyle/>
          <a:p>
            <a:r>
              <a:rPr lang="en-US" b="0" dirty="0"/>
              <a:t>Thursday, </a:t>
            </a:r>
            <a:r>
              <a:rPr lang="en-US" b="0" dirty="0" smtClean="0"/>
              <a:t>October 12</a:t>
            </a:r>
          </a:p>
          <a:p>
            <a:r>
              <a:rPr lang="en-US" dirty="0" err="1"/>
              <a:t>Gettin</a:t>
            </a:r>
            <a:r>
              <a:rPr lang="en-US" dirty="0"/>
              <a:t>' </a:t>
            </a:r>
            <a:r>
              <a:rPr lang="en-US" dirty="0" err="1"/>
              <a:t>Vizzy</a:t>
            </a:r>
            <a:r>
              <a:rPr lang="en-US" dirty="0"/>
              <a:t> With It: Advanced Visualization Types</a:t>
            </a:r>
          </a:p>
        </p:txBody>
      </p:sp>
    </p:spTree>
    <p:extLst>
      <p:ext uri="{BB962C8B-B14F-4D97-AF65-F5344CB8AC3E}">
        <p14:creationId xmlns:p14="http://schemas.microsoft.com/office/powerpoint/2010/main" val="34393906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69240" y="1189177"/>
            <a:ext cx="11425344" cy="4619406"/>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80985" indent="-380985">
              <a:buFont typeface="Arial"/>
              <a:buChar char="•"/>
            </a:pPr>
            <a:r>
              <a:rPr lang="en-US" sz="3600" dirty="0" smtClean="0">
                <a:solidFill>
                  <a:schemeClr val="tx2"/>
                </a:solidFill>
              </a:rPr>
              <a:t>Starting Workbook:</a:t>
            </a:r>
          </a:p>
          <a:p>
            <a:pPr marL="605080" lvl="2" indent="-380985">
              <a:buFont typeface="Arial"/>
              <a:buChar char="•"/>
            </a:pPr>
            <a:r>
              <a:rPr lang="en-US" sz="2400" dirty="0" smtClean="0">
                <a:solidFill>
                  <a:schemeClr val="bg2"/>
                </a:solidFill>
              </a:rPr>
              <a:t>Contains all data sets used in the session, IMDB data about movies!</a:t>
            </a:r>
          </a:p>
          <a:p>
            <a:pPr marL="605080" lvl="2" indent="-380985">
              <a:buFont typeface="Arial"/>
              <a:buChar char="•"/>
            </a:pPr>
            <a:r>
              <a:rPr lang="en-US" sz="2400" dirty="0" smtClean="0">
                <a:solidFill>
                  <a:schemeClr val="bg2"/>
                </a:solidFill>
              </a:rPr>
              <a:t>Located in the Session folder.</a:t>
            </a:r>
          </a:p>
          <a:p>
            <a:pPr lvl="2"/>
            <a:endParaRPr lang="en-US" dirty="0" smtClean="0">
              <a:solidFill>
                <a:schemeClr val="bg2"/>
              </a:solidFill>
            </a:endParaRPr>
          </a:p>
          <a:p>
            <a:pPr marL="380985" indent="-380985">
              <a:buFont typeface="Arial"/>
              <a:buChar char="•"/>
            </a:pPr>
            <a:r>
              <a:rPr lang="en-US" sz="3600" dirty="0" smtClean="0">
                <a:solidFill>
                  <a:schemeClr val="tx2"/>
                </a:solidFill>
              </a:rPr>
              <a:t>Guided Website: </a:t>
            </a:r>
          </a:p>
          <a:p>
            <a:pPr marL="605080" lvl="2" indent="-380985">
              <a:buFont typeface="Arial"/>
              <a:buChar char="•"/>
            </a:pPr>
            <a:r>
              <a:rPr lang="en-US" sz="2400" dirty="0" smtClean="0">
                <a:solidFill>
                  <a:schemeClr val="bg2"/>
                </a:solidFill>
              </a:rPr>
              <a:t>Step-by-step walkthrough of exercises.</a:t>
            </a:r>
          </a:p>
          <a:p>
            <a:pPr marL="605080" lvl="2" indent="-380985">
              <a:buFont typeface="Arial"/>
              <a:buChar char="•"/>
            </a:pPr>
            <a:r>
              <a:rPr lang="en-US" sz="2400" dirty="0" smtClean="0">
                <a:solidFill>
                  <a:schemeClr val="bg2"/>
                </a:solidFill>
              </a:rPr>
              <a:t>Contains exercises </a:t>
            </a:r>
            <a:r>
              <a:rPr lang="en-US" sz="2400" i="1" dirty="0" smtClean="0">
                <a:solidFill>
                  <a:schemeClr val="bg2"/>
                </a:solidFill>
              </a:rPr>
              <a:t>and</a:t>
            </a:r>
            <a:r>
              <a:rPr lang="en-US" sz="2400" dirty="0" smtClean="0">
                <a:solidFill>
                  <a:schemeClr val="bg2"/>
                </a:solidFill>
              </a:rPr>
              <a:t> extra challenges.</a:t>
            </a:r>
          </a:p>
          <a:p>
            <a:pPr marL="605080" lvl="2" indent="-380985">
              <a:buFont typeface="Arial"/>
              <a:buChar char="•"/>
            </a:pPr>
            <a:endParaRPr lang="en-US" dirty="0" smtClean="0">
              <a:solidFill>
                <a:schemeClr val="bg2"/>
              </a:solidFill>
            </a:endParaRPr>
          </a:p>
          <a:p>
            <a:pPr marL="380985" indent="-380985">
              <a:buFont typeface="Arial"/>
              <a:buChar char="•"/>
            </a:pPr>
            <a:r>
              <a:rPr lang="en-US" sz="3600" dirty="0" smtClean="0">
                <a:solidFill>
                  <a:schemeClr val="tx2"/>
                </a:solidFill>
              </a:rPr>
              <a:t>Hands-On Training Assistants:</a:t>
            </a:r>
          </a:p>
          <a:p>
            <a:pPr marL="605080" lvl="2" indent="-380985">
              <a:buFont typeface="Arial"/>
              <a:buChar char="•"/>
            </a:pPr>
            <a:r>
              <a:rPr lang="en-US" sz="2400" dirty="0" smtClean="0">
                <a:solidFill>
                  <a:schemeClr val="bg2"/>
                </a:solidFill>
              </a:rPr>
              <a:t>Will be walking around the room for your questions throughout the session.</a:t>
            </a:r>
          </a:p>
          <a:p>
            <a:pPr marL="605080" lvl="2" indent="-380985">
              <a:buFont typeface="Arial"/>
              <a:buChar char="•"/>
            </a:pPr>
            <a:r>
              <a:rPr lang="en-US" sz="2400" dirty="0" smtClean="0">
                <a:solidFill>
                  <a:schemeClr val="bg2"/>
                </a:solidFill>
              </a:rPr>
              <a:t>Raise your hand for help – don’t be shy!</a:t>
            </a:r>
          </a:p>
          <a:p>
            <a:pPr marL="605080" lvl="2" indent="-380985">
              <a:buFont typeface="Arial"/>
              <a:buChar char="•"/>
            </a:pPr>
            <a:endParaRPr lang="en-US" dirty="0">
              <a:solidFill>
                <a:srgbClr val="505050"/>
              </a:solidFill>
            </a:endParaRPr>
          </a:p>
        </p:txBody>
      </p:sp>
      <p:sp>
        <p:nvSpPr>
          <p:cNvPr id="4" name="Title 16"/>
          <p:cNvSpPr txBox="1">
            <a:spLocks/>
          </p:cNvSpPr>
          <p:nvPr/>
        </p:nvSpPr>
        <p:spPr>
          <a:xfrm>
            <a:off x="269240" y="289511"/>
            <a:ext cx="11655840" cy="899665"/>
          </a:xfrm>
          <a:prstGeom prst="rect">
            <a:avLst/>
          </a:prstGeom>
        </p:spPr>
        <p:txBody>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pt-BR" dirty="0" err="1" smtClean="0">
                <a:solidFill>
                  <a:schemeClr val="bg2"/>
                </a:solidFill>
              </a:rPr>
              <a:t>Resources</a:t>
            </a:r>
            <a:endParaRPr lang="pt-BR" dirty="0">
              <a:solidFill>
                <a:schemeClr val="bg2"/>
              </a:solidFill>
            </a:endParaRPr>
          </a:p>
        </p:txBody>
      </p:sp>
    </p:spTree>
    <p:extLst>
      <p:ext uri="{BB962C8B-B14F-4D97-AF65-F5344CB8AC3E}">
        <p14:creationId xmlns:p14="http://schemas.microsoft.com/office/powerpoint/2010/main" val="1261647537"/>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7785" y="1469000"/>
            <a:ext cx="5731715" cy="3554819"/>
          </a:xfrm>
          <a:prstGeom prst="rect">
            <a:avLst/>
          </a:prstGeom>
        </p:spPr>
        <p:txBody>
          <a:bodyPr wrap="square">
            <a:spAutoFit/>
          </a:bodyPr>
          <a:lstStyle/>
          <a:p>
            <a:pPr defTabSz="761970"/>
            <a:r>
              <a:rPr lang="en-US" sz="4500" b="1" kern="0" spc="-100" dirty="0">
                <a:ln w="3175">
                  <a:noFill/>
                </a:ln>
                <a:solidFill>
                  <a:srgbClr val="FFFFFF"/>
                </a:solidFill>
                <a:cs typeface="Arial" panose="020B0604020202020204" pitchFamily="34" charset="0"/>
              </a:rPr>
              <a:t>Please complete </a:t>
            </a:r>
            <a:br>
              <a:rPr lang="en-US" sz="4500" b="1" kern="0" spc="-100" dirty="0">
                <a:ln w="3175">
                  <a:noFill/>
                </a:ln>
                <a:solidFill>
                  <a:srgbClr val="FFFFFF"/>
                </a:solidFill>
                <a:cs typeface="Arial" panose="020B0604020202020204" pitchFamily="34" charset="0"/>
              </a:rPr>
            </a:br>
            <a:r>
              <a:rPr lang="en-US" sz="4500" b="1" kern="0" spc="-100" dirty="0">
                <a:ln w="3175">
                  <a:noFill/>
                </a:ln>
                <a:solidFill>
                  <a:srgbClr val="FFFFFF"/>
                </a:solidFill>
                <a:cs typeface="Arial" panose="020B0604020202020204" pitchFamily="34" charset="0"/>
              </a:rPr>
              <a:t>the session survey from the Session Details screen in your TC17 app</a:t>
            </a:r>
          </a:p>
        </p:txBody>
      </p:sp>
      <p:sp>
        <p:nvSpPr>
          <p:cNvPr id="3" name="Freeform 5"/>
          <p:cNvSpPr>
            <a:spLocks noEditPoints="1"/>
          </p:cNvSpPr>
          <p:nvPr/>
        </p:nvSpPr>
        <p:spPr bwMode="auto">
          <a:xfrm>
            <a:off x="1036067" y="2451937"/>
            <a:ext cx="1668496" cy="1353109"/>
          </a:xfrm>
          <a:custGeom>
            <a:avLst/>
            <a:gdLst>
              <a:gd name="T0" fmla="*/ 656 w 656"/>
              <a:gd name="T1" fmla="*/ 67 h 532"/>
              <a:gd name="T2" fmla="*/ 587 w 656"/>
              <a:gd name="T3" fmla="*/ 0 h 532"/>
              <a:gd name="T4" fmla="*/ 496 w 656"/>
              <a:gd name="T5" fmla="*/ 91 h 532"/>
              <a:gd name="T6" fmla="*/ 496 w 656"/>
              <a:gd name="T7" fmla="*/ 33 h 532"/>
              <a:gd name="T8" fmla="*/ 0 w 656"/>
              <a:gd name="T9" fmla="*/ 33 h 532"/>
              <a:gd name="T10" fmla="*/ 0 w 656"/>
              <a:gd name="T11" fmla="*/ 532 h 532"/>
              <a:gd name="T12" fmla="*/ 496 w 656"/>
              <a:gd name="T13" fmla="*/ 532 h 532"/>
              <a:gd name="T14" fmla="*/ 496 w 656"/>
              <a:gd name="T15" fmla="*/ 227 h 532"/>
              <a:gd name="T16" fmla="*/ 656 w 656"/>
              <a:gd name="T17" fmla="*/ 67 h 532"/>
              <a:gd name="T18" fmla="*/ 403 w 656"/>
              <a:gd name="T19" fmla="*/ 438 h 532"/>
              <a:gd name="T20" fmla="*/ 93 w 656"/>
              <a:gd name="T21" fmla="*/ 438 h 532"/>
              <a:gd name="T22" fmla="*/ 93 w 656"/>
              <a:gd name="T23" fmla="*/ 127 h 532"/>
              <a:gd name="T24" fmla="*/ 403 w 656"/>
              <a:gd name="T25" fmla="*/ 127 h 532"/>
              <a:gd name="T26" fmla="*/ 403 w 656"/>
              <a:gd name="T27" fmla="*/ 184 h 532"/>
              <a:gd name="T28" fmla="*/ 310 w 656"/>
              <a:gd name="T29" fmla="*/ 278 h 532"/>
              <a:gd name="T30" fmla="*/ 200 w 656"/>
              <a:gd name="T31" fmla="*/ 165 h 532"/>
              <a:gd name="T32" fmla="*/ 131 w 656"/>
              <a:gd name="T33" fmla="*/ 234 h 532"/>
              <a:gd name="T34" fmla="*/ 243 w 656"/>
              <a:gd name="T35" fmla="*/ 345 h 532"/>
              <a:gd name="T36" fmla="*/ 310 w 656"/>
              <a:gd name="T37" fmla="*/ 414 h 532"/>
              <a:gd name="T38" fmla="*/ 379 w 656"/>
              <a:gd name="T39" fmla="*/ 345 h 532"/>
              <a:gd name="T40" fmla="*/ 403 w 656"/>
              <a:gd name="T41" fmla="*/ 321 h 532"/>
              <a:gd name="T42" fmla="*/ 403 w 656"/>
              <a:gd name="T43" fmla="*/ 438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6" h="532">
                <a:moveTo>
                  <a:pt x="656" y="67"/>
                </a:moveTo>
                <a:lnTo>
                  <a:pt x="587" y="0"/>
                </a:lnTo>
                <a:lnTo>
                  <a:pt x="496" y="91"/>
                </a:lnTo>
                <a:lnTo>
                  <a:pt x="496" y="33"/>
                </a:lnTo>
                <a:lnTo>
                  <a:pt x="0" y="33"/>
                </a:lnTo>
                <a:lnTo>
                  <a:pt x="0" y="532"/>
                </a:lnTo>
                <a:lnTo>
                  <a:pt x="496" y="532"/>
                </a:lnTo>
                <a:lnTo>
                  <a:pt x="496" y="227"/>
                </a:lnTo>
                <a:lnTo>
                  <a:pt x="656" y="67"/>
                </a:lnTo>
                <a:close/>
                <a:moveTo>
                  <a:pt x="403" y="438"/>
                </a:moveTo>
                <a:lnTo>
                  <a:pt x="93" y="438"/>
                </a:lnTo>
                <a:lnTo>
                  <a:pt x="93" y="127"/>
                </a:lnTo>
                <a:lnTo>
                  <a:pt x="403" y="127"/>
                </a:lnTo>
                <a:lnTo>
                  <a:pt x="403" y="184"/>
                </a:lnTo>
                <a:lnTo>
                  <a:pt x="310" y="278"/>
                </a:lnTo>
                <a:lnTo>
                  <a:pt x="200" y="165"/>
                </a:lnTo>
                <a:lnTo>
                  <a:pt x="131" y="234"/>
                </a:lnTo>
                <a:lnTo>
                  <a:pt x="243" y="345"/>
                </a:lnTo>
                <a:lnTo>
                  <a:pt x="310" y="414"/>
                </a:lnTo>
                <a:lnTo>
                  <a:pt x="379" y="345"/>
                </a:lnTo>
                <a:lnTo>
                  <a:pt x="403" y="321"/>
                </a:lnTo>
                <a:lnTo>
                  <a:pt x="403" y="438"/>
                </a:lnTo>
                <a:close/>
              </a:path>
            </a:pathLst>
          </a:custGeom>
          <a:solidFill>
            <a:schemeClr val="tx1"/>
          </a:solidFill>
          <a:ln>
            <a:noFill/>
          </a:ln>
        </p:spPr>
        <p:txBody>
          <a:bodyPr vert="horz" wrap="square" lIns="76200" tIns="38100" rIns="76200" bIns="38100" numCol="1" anchor="t" anchorCtr="0" compatLnSpc="1">
            <a:prstTxWarp prst="textNoShape">
              <a:avLst/>
            </a:prstTxWarp>
          </a:bodyPr>
          <a:lstStyle/>
          <a:p>
            <a:endParaRPr lang="en-US" sz="1500">
              <a:solidFill>
                <a:srgbClr val="FFFFFF"/>
              </a:solidFill>
            </a:endParaRPr>
          </a:p>
        </p:txBody>
      </p:sp>
      <p:pic>
        <p:nvPicPr>
          <p:cNvPr id="8" name="Picture 7" descr="iPhone-6-4,7-inch-Three-colors-M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6779" y="1058296"/>
            <a:ext cx="3572833" cy="4884905"/>
          </a:xfrm>
          <a:prstGeom prst="rect">
            <a:avLst/>
          </a:prstGeom>
        </p:spPr>
      </p:pic>
    </p:spTree>
    <p:extLst>
      <p:ext uri="{BB962C8B-B14F-4D97-AF65-F5344CB8AC3E}">
        <p14:creationId xmlns:p14="http://schemas.microsoft.com/office/powerpoint/2010/main" val="3747059161"/>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SECTION!!!</a:t>
            </a:r>
            <a:endParaRPr lang="pt-BR" dirty="0"/>
          </a:p>
        </p:txBody>
      </p:sp>
    </p:spTree>
    <p:extLst>
      <p:ext uri="{BB962C8B-B14F-4D97-AF65-F5344CB8AC3E}">
        <p14:creationId xmlns:p14="http://schemas.microsoft.com/office/powerpoint/2010/main" val="374437088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47202" y="432871"/>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“Formatting” Data</a:t>
            </a:r>
            <a:endParaRPr lang="en-US" dirty="0"/>
          </a:p>
        </p:txBody>
      </p:sp>
      <p:sp>
        <p:nvSpPr>
          <p:cNvPr id="3" name="TextBox 3"/>
          <p:cNvSpPr txBox="1"/>
          <p:nvPr/>
        </p:nvSpPr>
        <p:spPr>
          <a:xfrm>
            <a:off x="904733" y="1863813"/>
            <a:ext cx="13529477" cy="4419671"/>
          </a:xfrm>
          <a:prstGeom prst="rect">
            <a:avLst/>
          </a:prstGeom>
          <a:noFill/>
        </p:spPr>
        <p:txBody>
          <a:bodyPr wrap="square" lIns="182880" tIns="146304" rIns="182880" bIns="146304"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r>
              <a:rPr lang="en-US" sz="3200" b="1" dirty="0" smtClean="0"/>
              <a:t>My data isn’t cooperating with me! </a:t>
            </a:r>
            <a:r>
              <a:rPr lang="en-US" sz="3200" b="1" dirty="0"/>
              <a:t/>
            </a:r>
            <a:br>
              <a:rPr lang="en-US" sz="3200" b="1" dirty="0"/>
            </a:br>
            <a:endParaRPr lang="en-US" sz="3200" dirty="0"/>
          </a:p>
          <a:p>
            <a:pPr>
              <a:lnSpc>
                <a:spcPct val="90000"/>
              </a:lnSpc>
              <a:spcAft>
                <a:spcPts val="1800"/>
              </a:spcAft>
            </a:pPr>
            <a:r>
              <a:rPr lang="en-US" sz="3200" dirty="0" smtClean="0">
                <a:gradFill>
                  <a:gsLst>
                    <a:gs pos="2917">
                      <a:schemeClr val="tx1"/>
                    </a:gs>
                    <a:gs pos="30000">
                      <a:schemeClr val="tx1"/>
                    </a:gs>
                  </a:gsLst>
                  <a:lin ang="5400000" scaled="0"/>
                </a:gradFill>
              </a:rPr>
              <a:t>- I want to build a word cloud but…</a:t>
            </a:r>
          </a:p>
          <a:p>
            <a:pPr marL="1005806" lvl="1" indent="-457200">
              <a:lnSpc>
                <a:spcPct val="90000"/>
              </a:lnSpc>
              <a:spcAft>
                <a:spcPts val="1800"/>
              </a:spcAft>
              <a:buFontTx/>
              <a:buChar char="-"/>
            </a:pPr>
            <a:r>
              <a:rPr lang="en-US" sz="3200" dirty="0" smtClean="0">
                <a:gradFill>
                  <a:gsLst>
                    <a:gs pos="2917">
                      <a:schemeClr val="tx1"/>
                    </a:gs>
                    <a:gs pos="30000">
                      <a:schemeClr val="tx1"/>
                    </a:gs>
                  </a:gsLst>
                  <a:lin ang="5400000" scaled="0"/>
                </a:gradFill>
              </a:rPr>
              <a:t>Issues with data format</a:t>
            </a:r>
          </a:p>
          <a:p>
            <a:pPr marL="1005806" lvl="1" indent="-457200">
              <a:lnSpc>
                <a:spcPct val="90000"/>
              </a:lnSpc>
              <a:spcAft>
                <a:spcPts val="1800"/>
              </a:spcAft>
              <a:buFontTx/>
              <a:buChar char="-"/>
            </a:pPr>
            <a:r>
              <a:rPr lang="en-US" sz="3200" dirty="0" smtClean="0">
                <a:gradFill>
                  <a:gsLst>
                    <a:gs pos="2917">
                      <a:schemeClr val="tx1"/>
                    </a:gs>
                    <a:gs pos="30000">
                      <a:schemeClr val="tx1"/>
                    </a:gs>
                  </a:gsLst>
                  <a:lin ang="5400000" scaled="0"/>
                </a:gradFill>
              </a:rPr>
              <a:t>Reshaping might be tough</a:t>
            </a:r>
          </a:p>
          <a:p>
            <a:pPr marL="1005806" lvl="1" indent="-457200">
              <a:lnSpc>
                <a:spcPct val="90000"/>
              </a:lnSpc>
              <a:spcAft>
                <a:spcPts val="1800"/>
              </a:spcAft>
              <a:buFontTx/>
              <a:buChar char="-"/>
            </a:pPr>
            <a:r>
              <a:rPr lang="en-US" sz="3200" dirty="0" smtClean="0">
                <a:gradFill>
                  <a:gsLst>
                    <a:gs pos="2917">
                      <a:schemeClr val="tx1"/>
                    </a:gs>
                    <a:gs pos="30000">
                      <a:schemeClr val="tx1"/>
                    </a:gs>
                  </a:gsLst>
                  <a:lin ang="5400000" scaled="0"/>
                </a:gradFill>
              </a:rPr>
              <a:t>Tableau can help! </a:t>
            </a:r>
          </a:p>
          <a:p>
            <a:pPr>
              <a:lnSpc>
                <a:spcPct val="90000"/>
              </a:lnSpc>
              <a:spcAft>
                <a:spcPts val="1800"/>
              </a:spcAft>
            </a:pP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32484376"/>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47202" y="432871"/>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Data formatting toolkit</a:t>
            </a:r>
          </a:p>
          <a:p>
            <a:endParaRPr lang="en-US" dirty="0"/>
          </a:p>
        </p:txBody>
      </p:sp>
      <p:sp>
        <p:nvSpPr>
          <p:cNvPr id="3" name="TextBox 3"/>
          <p:cNvSpPr txBox="1"/>
          <p:nvPr/>
        </p:nvSpPr>
        <p:spPr>
          <a:xfrm>
            <a:off x="675967" y="1400826"/>
            <a:ext cx="13529477" cy="5776966"/>
          </a:xfrm>
          <a:prstGeom prst="rect">
            <a:avLst/>
          </a:prstGeom>
          <a:noFill/>
        </p:spPr>
        <p:txBody>
          <a:bodyPr wrap="square" lIns="182880" tIns="146304" rIns="182880" bIns="146304"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r>
              <a:rPr lang="en-US" sz="3200" b="1" dirty="0" smtClean="0"/>
              <a:t>What we can accomplish in Tableau </a:t>
            </a:r>
            <a:r>
              <a:rPr lang="en-US" sz="3200" b="1" dirty="0"/>
              <a:t/>
            </a:r>
            <a:br>
              <a:rPr lang="en-US" sz="3200" b="1" dirty="0"/>
            </a:br>
            <a:endParaRPr lang="en-US" sz="3200" dirty="0"/>
          </a:p>
          <a:p>
            <a:pPr>
              <a:lnSpc>
                <a:spcPct val="90000"/>
              </a:lnSpc>
              <a:spcAft>
                <a:spcPts val="1800"/>
              </a:spcAft>
            </a:pPr>
            <a:r>
              <a:rPr lang="en-US" sz="2400" dirty="0" smtClean="0">
                <a:gradFill>
                  <a:gsLst>
                    <a:gs pos="2917">
                      <a:schemeClr val="tx1"/>
                    </a:gs>
                    <a:gs pos="30000">
                      <a:schemeClr val="tx1"/>
                    </a:gs>
                  </a:gsLst>
                  <a:lin ang="5400000" scaled="0"/>
                </a:gradFill>
              </a:rPr>
              <a:t>- Changing data types</a:t>
            </a:r>
          </a:p>
          <a:p>
            <a:pPr marL="457200" indent="-457200">
              <a:lnSpc>
                <a:spcPct val="90000"/>
              </a:lnSpc>
              <a:spcAft>
                <a:spcPts val="1800"/>
              </a:spcAft>
              <a:buFontTx/>
              <a:buChar char="-"/>
            </a:pPr>
            <a:r>
              <a:rPr lang="en-US" sz="2400" dirty="0" smtClean="0">
                <a:gradFill>
                  <a:gsLst>
                    <a:gs pos="2917">
                      <a:schemeClr val="tx1"/>
                    </a:gs>
                    <a:gs pos="30000">
                      <a:schemeClr val="tx1"/>
                    </a:gs>
                  </a:gsLst>
                  <a:lin ang="5400000" scaled="0"/>
                </a:gradFill>
              </a:rPr>
              <a:t>Pivots</a:t>
            </a:r>
          </a:p>
          <a:p>
            <a:pPr marL="457200" indent="-457200">
              <a:lnSpc>
                <a:spcPct val="90000"/>
              </a:lnSpc>
              <a:spcAft>
                <a:spcPts val="1800"/>
              </a:spcAft>
              <a:buFontTx/>
              <a:buChar char="-"/>
            </a:pPr>
            <a:r>
              <a:rPr lang="en-US" sz="2400" dirty="0" smtClean="0">
                <a:gradFill>
                  <a:gsLst>
                    <a:gs pos="2917">
                      <a:schemeClr val="tx1"/>
                    </a:gs>
                    <a:gs pos="30000">
                      <a:schemeClr val="tx1"/>
                    </a:gs>
                  </a:gsLst>
                  <a:lin ang="5400000" scaled="0"/>
                </a:gradFill>
              </a:rPr>
              <a:t>Editing aliases </a:t>
            </a:r>
          </a:p>
          <a:p>
            <a:pPr marL="457200" indent="-457200">
              <a:lnSpc>
                <a:spcPct val="90000"/>
              </a:lnSpc>
              <a:spcAft>
                <a:spcPts val="1800"/>
              </a:spcAft>
              <a:buFontTx/>
              <a:buChar char="-"/>
            </a:pPr>
            <a:r>
              <a:rPr lang="en-US" sz="2400" dirty="0" smtClean="0">
                <a:gradFill>
                  <a:gsLst>
                    <a:gs pos="2917">
                      <a:schemeClr val="tx1"/>
                    </a:gs>
                    <a:gs pos="30000">
                      <a:schemeClr val="tx1"/>
                    </a:gs>
                  </a:gsLst>
                  <a:lin ang="5400000" scaled="0"/>
                </a:gradFill>
              </a:rPr>
              <a:t>Splits and custom splits</a:t>
            </a:r>
          </a:p>
          <a:p>
            <a:pPr marL="457200" indent="-457200">
              <a:lnSpc>
                <a:spcPct val="90000"/>
              </a:lnSpc>
              <a:spcAft>
                <a:spcPts val="1800"/>
              </a:spcAft>
              <a:buFontTx/>
              <a:buChar char="-"/>
            </a:pPr>
            <a:r>
              <a:rPr lang="en-US" sz="2400" dirty="0" smtClean="0">
                <a:gradFill>
                  <a:gsLst>
                    <a:gs pos="2917">
                      <a:schemeClr val="tx1"/>
                    </a:gs>
                    <a:gs pos="30000">
                      <a:schemeClr val="tx1"/>
                    </a:gs>
                  </a:gsLst>
                  <a:lin ang="5400000" scaled="0"/>
                </a:gradFill>
              </a:rPr>
              <a:t>Groups</a:t>
            </a:r>
          </a:p>
          <a:p>
            <a:pPr marL="457200" indent="-457200">
              <a:lnSpc>
                <a:spcPct val="90000"/>
              </a:lnSpc>
              <a:spcAft>
                <a:spcPts val="1800"/>
              </a:spcAft>
              <a:buFontTx/>
              <a:buChar char="-"/>
            </a:pPr>
            <a:r>
              <a:rPr lang="en-US" sz="2400" dirty="0" smtClean="0">
                <a:gradFill>
                  <a:gsLst>
                    <a:gs pos="2917">
                      <a:schemeClr val="tx1"/>
                    </a:gs>
                    <a:gs pos="30000">
                      <a:schemeClr val="tx1"/>
                    </a:gs>
                  </a:gsLst>
                  <a:lin ang="5400000" scaled="0"/>
                </a:gradFill>
              </a:rPr>
              <a:t>Calculated fields</a:t>
            </a:r>
          </a:p>
          <a:p>
            <a:pPr>
              <a:lnSpc>
                <a:spcPct val="90000"/>
              </a:lnSpc>
              <a:spcAft>
                <a:spcPts val="1800"/>
              </a:spcAft>
            </a:pPr>
            <a:r>
              <a:rPr lang="en-US" sz="3200" dirty="0" smtClean="0">
                <a:gradFill>
                  <a:gsLst>
                    <a:gs pos="2917">
                      <a:schemeClr val="tx1"/>
                    </a:gs>
                    <a:gs pos="30000">
                      <a:schemeClr val="tx1"/>
                    </a:gs>
                  </a:gsLst>
                  <a:lin ang="5400000" scaled="0"/>
                </a:gradFill>
              </a:rPr>
              <a:t>Lets get creative with our toolkit! </a:t>
            </a:r>
          </a:p>
          <a:p>
            <a:pPr>
              <a:lnSpc>
                <a:spcPct val="90000"/>
              </a:lnSpc>
              <a:spcAft>
                <a:spcPts val="1800"/>
              </a:spcAft>
            </a:pP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96491336"/>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358317" y="1207669"/>
            <a:ext cx="13529477" cy="1723549"/>
          </a:xfrm>
          <a:prstGeom prst="rect">
            <a:avLst/>
          </a:prstGeom>
          <a:noFill/>
        </p:spPr>
        <p:txBody>
          <a:bodyPr wrap="square" lIns="182880" tIns="146304" rIns="182880" bIns="146304"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r>
              <a:rPr lang="en-US" sz="3200" b="1" dirty="0"/>
              <a:t/>
            </a:r>
            <a:br>
              <a:rPr lang="en-US" sz="3200" b="1" dirty="0"/>
            </a:br>
            <a:endParaRPr lang="en-US" sz="3200" dirty="0"/>
          </a:p>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5" name="Title 1"/>
          <p:cNvSpPr>
            <a:spLocks noGrp="1"/>
          </p:cNvSpPr>
          <p:nvPr/>
        </p:nvSpPr>
        <p:spPr>
          <a:xfrm>
            <a:off x="268940" y="128071"/>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Not a good format for in Excel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672" y="1207669"/>
            <a:ext cx="7528609" cy="5008162"/>
          </a:xfrm>
          <a:prstGeom prst="rect">
            <a:avLst/>
          </a:prstGeom>
        </p:spPr>
      </p:pic>
    </p:spTree>
    <p:extLst>
      <p:ext uri="{BB962C8B-B14F-4D97-AF65-F5344CB8AC3E}">
        <p14:creationId xmlns:p14="http://schemas.microsoft.com/office/powerpoint/2010/main" val="1146748736"/>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160332" y="432871"/>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Still not looking good in Tableau</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487" y="1512469"/>
            <a:ext cx="7963590" cy="4336156"/>
          </a:xfrm>
          <a:prstGeom prst="rect">
            <a:avLst/>
          </a:prstGeom>
        </p:spPr>
      </p:pic>
    </p:spTree>
    <p:extLst>
      <p:ext uri="{BB962C8B-B14F-4D97-AF65-F5344CB8AC3E}">
        <p14:creationId xmlns:p14="http://schemas.microsoft.com/office/powerpoint/2010/main" val="278860524"/>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47202" y="432871"/>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Tableau Toolkit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914" y="1512469"/>
            <a:ext cx="6099345" cy="502068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107" y="2967545"/>
            <a:ext cx="2850127" cy="1493649"/>
          </a:xfrm>
          <a:prstGeom prst="rect">
            <a:avLst/>
          </a:prstGeom>
        </p:spPr>
      </p:pic>
    </p:spTree>
    <p:extLst>
      <p:ext uri="{BB962C8B-B14F-4D97-AF65-F5344CB8AC3E}">
        <p14:creationId xmlns:p14="http://schemas.microsoft.com/office/powerpoint/2010/main" val="2670094827"/>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47202" y="432871"/>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Why can’t I pivot?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081" y="1512469"/>
            <a:ext cx="7803556" cy="3825572"/>
          </a:xfrm>
          <a:prstGeom prst="rect">
            <a:avLst/>
          </a:prstGeom>
        </p:spPr>
      </p:pic>
      <p:sp>
        <p:nvSpPr>
          <p:cNvPr id="4" name="Title 1"/>
          <p:cNvSpPr>
            <a:spLocks noGrp="1"/>
          </p:cNvSpPr>
          <p:nvPr/>
        </p:nvSpPr>
        <p:spPr>
          <a:xfrm>
            <a:off x="4239272" y="5718214"/>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Now what do I do!?</a:t>
            </a:r>
          </a:p>
          <a:p>
            <a:endParaRPr lang="en-US" dirty="0"/>
          </a:p>
        </p:txBody>
      </p:sp>
    </p:spTree>
    <p:extLst>
      <p:ext uri="{BB962C8B-B14F-4D97-AF65-F5344CB8AC3E}">
        <p14:creationId xmlns:p14="http://schemas.microsoft.com/office/powerpoint/2010/main" val="4173894374"/>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0" y="661115"/>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What tools do we have available?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63" y="1968958"/>
            <a:ext cx="2240221" cy="36153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975" y="1740713"/>
            <a:ext cx="6990339" cy="4071832"/>
          </a:xfrm>
          <a:prstGeom prst="rect">
            <a:avLst/>
          </a:prstGeom>
        </p:spPr>
      </p:pic>
      <p:cxnSp>
        <p:nvCxnSpPr>
          <p:cNvPr id="7" name="Straight Arrow Connector 6"/>
          <p:cNvCxnSpPr/>
          <p:nvPr/>
        </p:nvCxnSpPr>
        <p:spPr>
          <a:xfrm>
            <a:off x="3155576" y="3776629"/>
            <a:ext cx="14164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477672"/>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47202" y="432871"/>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Tableau to the rescue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061" y="1512469"/>
            <a:ext cx="8191268" cy="4406422"/>
          </a:xfrm>
          <a:prstGeom prst="rect">
            <a:avLst/>
          </a:prstGeom>
        </p:spPr>
      </p:pic>
    </p:spTree>
    <p:extLst>
      <p:ext uri="{BB962C8B-B14F-4D97-AF65-F5344CB8AC3E}">
        <p14:creationId xmlns:p14="http://schemas.microsoft.com/office/powerpoint/2010/main" val="38593071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69240" y="1233136"/>
            <a:ext cx="11425344" cy="5141285"/>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80985" indent="-380985">
              <a:buFont typeface="Arial"/>
              <a:buChar char="•"/>
            </a:pPr>
            <a:r>
              <a:rPr lang="en-US" dirty="0" smtClean="0">
                <a:solidFill>
                  <a:schemeClr val="tx2"/>
                </a:solidFill>
              </a:rPr>
              <a:t>Create Expressive Visual Content:</a:t>
            </a:r>
          </a:p>
          <a:p>
            <a:pPr marL="605080" lvl="2" indent="-380985">
              <a:buFont typeface="Arial"/>
              <a:buChar char="•"/>
            </a:pPr>
            <a:r>
              <a:rPr lang="en-US" dirty="0" smtClean="0">
                <a:solidFill>
                  <a:schemeClr val="tx2"/>
                </a:solidFill>
              </a:rPr>
              <a:t>Dazzle audiences with well designed dashboards.</a:t>
            </a:r>
          </a:p>
          <a:p>
            <a:pPr marL="605080" lvl="2" indent="-380985">
              <a:buFont typeface="Arial"/>
              <a:buChar char="•"/>
            </a:pPr>
            <a:r>
              <a:rPr lang="en-US" dirty="0" smtClean="0">
                <a:solidFill>
                  <a:schemeClr val="tx2"/>
                </a:solidFill>
              </a:rPr>
              <a:t>Make your content stand out from the crowd.</a:t>
            </a:r>
          </a:p>
          <a:p>
            <a:pPr marL="605080" lvl="2" indent="-380985">
              <a:buFont typeface="Arial"/>
              <a:buChar char="•"/>
            </a:pPr>
            <a:r>
              <a:rPr lang="en-US" dirty="0" smtClean="0">
                <a:solidFill>
                  <a:schemeClr val="tx2"/>
                </a:solidFill>
              </a:rPr>
              <a:t>Create an enjoyable experience for the end user.</a:t>
            </a:r>
          </a:p>
          <a:p>
            <a:pPr marL="605080" lvl="2" indent="-380985">
              <a:buFont typeface="Arial"/>
              <a:buChar char="•"/>
            </a:pPr>
            <a:endParaRPr lang="en-US" dirty="0" smtClean="0">
              <a:solidFill>
                <a:srgbClr val="505050"/>
              </a:solidFill>
            </a:endParaRPr>
          </a:p>
          <a:p>
            <a:pPr marL="380985" indent="-380985">
              <a:buFont typeface="Arial"/>
              <a:buChar char="•"/>
            </a:pPr>
            <a:r>
              <a:rPr lang="en-US" dirty="0" smtClean="0">
                <a:solidFill>
                  <a:schemeClr val="tx2"/>
                </a:solidFill>
              </a:rPr>
              <a:t>Complement your Story: </a:t>
            </a:r>
          </a:p>
          <a:p>
            <a:pPr marL="605080" lvl="2" indent="-380985">
              <a:buFont typeface="Arial"/>
              <a:buChar char="•"/>
            </a:pPr>
            <a:r>
              <a:rPr lang="en-US" dirty="0" smtClean="0">
                <a:solidFill>
                  <a:schemeClr val="tx2"/>
                </a:solidFill>
              </a:rPr>
              <a:t>Align your dashboards with corporate color palettes.</a:t>
            </a:r>
          </a:p>
          <a:p>
            <a:pPr marL="605080" lvl="2" indent="-380985">
              <a:buFont typeface="Arial"/>
              <a:buChar char="•"/>
            </a:pPr>
            <a:r>
              <a:rPr lang="en-US" dirty="0" smtClean="0">
                <a:solidFill>
                  <a:schemeClr val="tx2"/>
                </a:solidFill>
              </a:rPr>
              <a:t>Use images relevant to your message</a:t>
            </a:r>
            <a:r>
              <a:rPr lang="en-US" dirty="0" smtClean="0">
                <a:solidFill>
                  <a:srgbClr val="505050"/>
                </a:solidFill>
              </a:rPr>
              <a:t>.</a:t>
            </a:r>
          </a:p>
          <a:p>
            <a:pPr marL="605080" lvl="2" indent="-380985">
              <a:buFont typeface="Arial"/>
              <a:buChar char="•"/>
            </a:pPr>
            <a:endParaRPr lang="en-US" dirty="0" smtClean="0">
              <a:solidFill>
                <a:srgbClr val="505050"/>
              </a:solidFill>
            </a:endParaRPr>
          </a:p>
          <a:p>
            <a:pPr marL="380985" indent="-380985">
              <a:buFont typeface="Arial"/>
              <a:buChar char="•"/>
            </a:pPr>
            <a:r>
              <a:rPr lang="en-US" dirty="0" smtClean="0">
                <a:solidFill>
                  <a:schemeClr val="tx2"/>
                </a:solidFill>
              </a:rPr>
              <a:t>Enhance your Analysis:</a:t>
            </a:r>
          </a:p>
          <a:p>
            <a:pPr marL="605080" lvl="2" indent="-380985">
              <a:buFont typeface="Arial"/>
              <a:buChar char="•"/>
            </a:pPr>
            <a:r>
              <a:rPr lang="en-US" dirty="0" smtClean="0">
                <a:solidFill>
                  <a:schemeClr val="tx2"/>
                </a:solidFill>
              </a:rPr>
              <a:t>Highlight areas of interest using colors.</a:t>
            </a:r>
          </a:p>
          <a:p>
            <a:pPr marL="605080" lvl="2" indent="-380985">
              <a:buFont typeface="Arial"/>
              <a:buChar char="•"/>
            </a:pPr>
            <a:r>
              <a:rPr lang="en-US" dirty="0" smtClean="0">
                <a:solidFill>
                  <a:schemeClr val="tx2"/>
                </a:solidFill>
              </a:rPr>
              <a:t>Use fonts to write clear labels and tooltips.</a:t>
            </a:r>
          </a:p>
          <a:p>
            <a:pPr marL="605080" lvl="2" indent="-380985">
              <a:buFont typeface="Arial"/>
              <a:buChar char="•"/>
            </a:pPr>
            <a:r>
              <a:rPr lang="en-US" dirty="0" smtClean="0">
                <a:solidFill>
                  <a:schemeClr val="tx2"/>
                </a:solidFill>
              </a:rPr>
              <a:t>Scale your formatting across an entire workbook and </a:t>
            </a:r>
            <a:r>
              <a:rPr lang="en-US" dirty="0" err="1" smtClean="0">
                <a:solidFill>
                  <a:schemeClr val="tx2"/>
                </a:solidFill>
              </a:rPr>
              <a:t>datasource</a:t>
            </a:r>
            <a:r>
              <a:rPr lang="en-US" dirty="0" smtClean="0">
                <a:solidFill>
                  <a:srgbClr val="505050"/>
                </a:solidFill>
              </a:rPr>
              <a:t>.</a:t>
            </a:r>
          </a:p>
          <a:p>
            <a:pPr marL="224095" lvl="2"/>
            <a:endParaRPr lang="en-US" dirty="0">
              <a:solidFill>
                <a:srgbClr val="505050"/>
              </a:solidFill>
            </a:endParaRPr>
          </a:p>
          <a:p>
            <a:pPr marL="224095" lvl="2" algn="r"/>
            <a:r>
              <a:rPr lang="en-US" b="1" dirty="0" smtClean="0">
                <a:solidFill>
                  <a:schemeClr val="bg2"/>
                </a:solidFill>
              </a:rPr>
              <a:t>(There will also be a break half way through!)</a:t>
            </a:r>
          </a:p>
          <a:p>
            <a:pPr marL="605080" lvl="2" indent="-380985" algn="r">
              <a:buFont typeface="Arial"/>
              <a:buChar char="•"/>
            </a:pPr>
            <a:endParaRPr lang="en-US" dirty="0">
              <a:solidFill>
                <a:srgbClr val="505050"/>
              </a:solidFill>
            </a:endParaRPr>
          </a:p>
        </p:txBody>
      </p:sp>
      <p:sp>
        <p:nvSpPr>
          <p:cNvPr id="4" name="Title 16"/>
          <p:cNvSpPr txBox="1">
            <a:spLocks/>
          </p:cNvSpPr>
          <p:nvPr/>
        </p:nvSpPr>
        <p:spPr>
          <a:xfrm>
            <a:off x="269240" y="289511"/>
            <a:ext cx="11655840" cy="899665"/>
          </a:xfrm>
          <a:prstGeom prst="rect">
            <a:avLst/>
          </a:prstGeom>
        </p:spPr>
        <p:txBody>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solidFill>
                  <a:schemeClr val="bg2"/>
                </a:solidFill>
              </a:rPr>
              <a:t>Why Format?</a:t>
            </a:r>
            <a:endParaRPr lang="en-US" dirty="0">
              <a:solidFill>
                <a:schemeClr val="bg2"/>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2279" y="1309679"/>
            <a:ext cx="5026459" cy="4148368"/>
          </a:xfrm>
          <a:prstGeom prst="rect">
            <a:avLst/>
          </a:prstGeom>
          <a:ln>
            <a:solidFill>
              <a:schemeClr val="tx2"/>
            </a:solidFill>
          </a:ln>
        </p:spPr>
      </p:pic>
    </p:spTree>
    <p:extLst>
      <p:ext uri="{BB962C8B-B14F-4D97-AF65-F5344CB8AC3E}">
        <p14:creationId xmlns:p14="http://schemas.microsoft.com/office/powerpoint/2010/main" val="2940148708"/>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47202" y="432871"/>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Pivot!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238" y="1512469"/>
            <a:ext cx="6828112" cy="3886537"/>
          </a:xfrm>
          <a:prstGeom prst="rect">
            <a:avLst/>
          </a:prstGeom>
        </p:spPr>
      </p:pic>
      <p:sp>
        <p:nvSpPr>
          <p:cNvPr id="4" name="Title 1"/>
          <p:cNvSpPr>
            <a:spLocks noGrp="1"/>
          </p:cNvSpPr>
          <p:nvPr/>
        </p:nvSpPr>
        <p:spPr>
          <a:xfrm>
            <a:off x="-718210" y="5551717"/>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pPr algn="ctr"/>
            <a:r>
              <a:rPr lang="en-US" dirty="0" smtClean="0"/>
              <a:t>Success!</a:t>
            </a:r>
            <a:endParaRPr lang="en-US" dirty="0"/>
          </a:p>
        </p:txBody>
      </p:sp>
    </p:spTree>
    <p:extLst>
      <p:ext uri="{BB962C8B-B14F-4D97-AF65-F5344CB8AC3E}">
        <p14:creationId xmlns:p14="http://schemas.microsoft.com/office/powerpoint/2010/main" val="3876567380"/>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47202" y="719742"/>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t>Now you can make a word cloud!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65" y="2052342"/>
            <a:ext cx="7918948" cy="3671914"/>
          </a:xfrm>
          <a:prstGeom prst="rect">
            <a:avLst/>
          </a:prstGeom>
        </p:spPr>
      </p:pic>
    </p:spTree>
    <p:extLst>
      <p:ext uri="{BB962C8B-B14F-4D97-AF65-F5344CB8AC3E}">
        <p14:creationId xmlns:p14="http://schemas.microsoft.com/office/powerpoint/2010/main" val="892899107"/>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7751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1"/>
          <p:cNvSpPr txBox="1">
            <a:spLocks/>
          </p:cNvSpPr>
          <p:nvPr/>
        </p:nvSpPr>
        <p:spPr>
          <a:xfrm>
            <a:off x="244420" y="443171"/>
            <a:ext cx="7947857" cy="836408"/>
          </a:xfrm>
          <a:prstGeom prst="rect">
            <a:avLst/>
          </a:prstGeom>
        </p:spPr>
        <p:txBody>
          <a:bodyPr/>
          <a:lstStyle>
            <a:lvl1pPr algn="l" defTabSz="914362" rtl="0" eaLnBrk="1" latinLnBrk="0" hangingPunct="1">
              <a:lnSpc>
                <a:spcPct val="90000"/>
              </a:lnSpc>
              <a:spcBef>
                <a:spcPct val="0"/>
              </a:spcBef>
              <a:buNone/>
              <a:defRPr lang="en-US" sz="4500" b="1" kern="1200" cap="none" spc="-10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a:lstStyle>
          <a:p>
            <a:r>
              <a:rPr lang="en-US" dirty="0" smtClean="0">
                <a:solidFill>
                  <a:schemeClr val="bg2"/>
                </a:solidFill>
              </a:rPr>
              <a:t>Formatting Best Practices</a:t>
            </a:r>
            <a:r>
              <a:rPr lang="en-US" dirty="0" smtClean="0"/>
              <a:t>	</a:t>
            </a:r>
            <a:endParaRPr lang="en-US" dirty="0"/>
          </a:p>
        </p:txBody>
      </p:sp>
      <p:sp>
        <p:nvSpPr>
          <p:cNvPr id="3" name="Text Placeholder 5"/>
          <p:cNvSpPr txBox="1">
            <a:spLocks/>
          </p:cNvSpPr>
          <p:nvPr/>
        </p:nvSpPr>
        <p:spPr>
          <a:xfrm>
            <a:off x="2459548" y="2183219"/>
            <a:ext cx="6925458" cy="3019647"/>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05080" lvl="2" indent="-380985">
              <a:buFont typeface="Arial"/>
              <a:buChar char="•"/>
            </a:pPr>
            <a:endParaRPr lang="en-US" dirty="0">
              <a:solidFill>
                <a:srgbClr val="505050"/>
              </a:solidFill>
            </a:endParaRPr>
          </a:p>
        </p:txBody>
      </p:sp>
      <p:sp>
        <p:nvSpPr>
          <p:cNvPr id="4" name="Rectangle 3"/>
          <p:cNvSpPr/>
          <p:nvPr/>
        </p:nvSpPr>
        <p:spPr>
          <a:xfrm>
            <a:off x="1559442" y="2339163"/>
            <a:ext cx="7102549" cy="1510630"/>
          </a:xfrm>
          <a:prstGeom prst="rect">
            <a:avLst/>
          </a:prstGeom>
        </p:spPr>
        <p:txBody>
          <a:bodyPr wrap="square">
            <a:spAutoFit/>
          </a:bodyPr>
          <a:lstStyle/>
          <a:p>
            <a:endParaRPr lang="en-US" dirty="0"/>
          </a:p>
          <a:p>
            <a:endParaRPr lang="en-US" dirty="0"/>
          </a:p>
          <a:p>
            <a:endParaRPr lang="en-US" dirty="0"/>
          </a:p>
          <a:p>
            <a:endParaRPr lang="en-US" dirty="0"/>
          </a:p>
          <a:p>
            <a:endParaRPr lang="en-US" b="0" i="0" dirty="0">
              <a:solidFill>
                <a:srgbClr val="333333"/>
              </a:solidFill>
              <a:effectLst/>
              <a:latin typeface="Benton Sans Light"/>
            </a:endParaRPr>
          </a:p>
        </p:txBody>
      </p:sp>
      <p:sp>
        <p:nvSpPr>
          <p:cNvPr id="5" name="Rectangle 4"/>
          <p:cNvSpPr/>
          <p:nvPr/>
        </p:nvSpPr>
        <p:spPr>
          <a:xfrm>
            <a:off x="-286233" y="1492439"/>
            <a:ext cx="6096000" cy="4401205"/>
          </a:xfrm>
          <a:prstGeom prst="rect">
            <a:avLst/>
          </a:prstGeom>
        </p:spPr>
        <p:txBody>
          <a:bodyPr>
            <a:spAutoFit/>
          </a:bodyPr>
          <a:lstStyle/>
          <a:p>
            <a:pPr marL="742950" lvl="1" indent="-285750">
              <a:lnSpc>
                <a:spcPct val="200000"/>
              </a:lnSpc>
              <a:buFont typeface="Arial" panose="020B0604020202020204" pitchFamily="34" charset="0"/>
              <a:buChar char="•"/>
            </a:pPr>
            <a:r>
              <a:rPr lang="en-US" sz="2000" b="1" dirty="0">
                <a:solidFill>
                  <a:schemeClr val="tx2"/>
                </a:solidFill>
              </a:rPr>
              <a:t>Format from largest to </a:t>
            </a:r>
            <a:r>
              <a:rPr lang="en-US" sz="2000" b="1" dirty="0" smtClean="0">
                <a:solidFill>
                  <a:schemeClr val="tx2"/>
                </a:solidFill>
              </a:rPr>
              <a:t>smallest.</a:t>
            </a:r>
          </a:p>
          <a:p>
            <a:pPr marL="742950" lvl="1" indent="-285750">
              <a:lnSpc>
                <a:spcPct val="200000"/>
              </a:lnSpc>
              <a:buFont typeface="Arial" panose="020B0604020202020204" pitchFamily="34" charset="0"/>
              <a:buChar char="•"/>
            </a:pPr>
            <a:r>
              <a:rPr lang="en-US" sz="2000" b="1" dirty="0" smtClean="0">
                <a:solidFill>
                  <a:schemeClr val="tx2"/>
                </a:solidFill>
              </a:rPr>
              <a:t>Focus the narrative. </a:t>
            </a:r>
            <a:endParaRPr lang="en-US" sz="2000" b="1" dirty="0">
              <a:solidFill>
                <a:schemeClr val="tx2"/>
              </a:solidFill>
            </a:endParaRPr>
          </a:p>
          <a:p>
            <a:pPr marL="742950" lvl="1" indent="-285750">
              <a:lnSpc>
                <a:spcPct val="200000"/>
              </a:lnSpc>
              <a:buFont typeface="Arial" panose="020B0604020202020204" pitchFamily="34" charset="0"/>
              <a:buChar char="•"/>
            </a:pPr>
            <a:r>
              <a:rPr lang="en-US" sz="2000" b="1" dirty="0" smtClean="0">
                <a:solidFill>
                  <a:schemeClr val="tx2"/>
                </a:solidFill>
              </a:rPr>
              <a:t>Change and limit </a:t>
            </a:r>
            <a:r>
              <a:rPr lang="en-US" sz="2000" b="1" dirty="0">
                <a:solidFill>
                  <a:schemeClr val="tx2"/>
                </a:solidFill>
              </a:rPr>
              <a:t>color with </a:t>
            </a:r>
            <a:r>
              <a:rPr lang="en-US" sz="2000" b="1" dirty="0" smtClean="0">
                <a:solidFill>
                  <a:schemeClr val="tx2"/>
                </a:solidFill>
              </a:rPr>
              <a:t>purpose.</a:t>
            </a:r>
            <a:endParaRPr lang="en-US" sz="2000" b="1" dirty="0">
              <a:solidFill>
                <a:schemeClr val="tx2"/>
              </a:solidFill>
            </a:endParaRPr>
          </a:p>
          <a:p>
            <a:pPr marL="742950" lvl="1" indent="-285750">
              <a:lnSpc>
                <a:spcPct val="200000"/>
              </a:lnSpc>
              <a:buFont typeface="Arial" panose="020B0604020202020204" pitchFamily="34" charset="0"/>
              <a:buChar char="•"/>
            </a:pPr>
            <a:r>
              <a:rPr lang="en-US" sz="2000" b="1" dirty="0" smtClean="0">
                <a:solidFill>
                  <a:schemeClr val="tx2"/>
                </a:solidFill>
              </a:rPr>
              <a:t>Use </a:t>
            </a:r>
            <a:r>
              <a:rPr lang="en-US" sz="2000" b="1" dirty="0">
                <a:solidFill>
                  <a:schemeClr val="tx2"/>
                </a:solidFill>
              </a:rPr>
              <a:t>fonts that optimize online </a:t>
            </a:r>
            <a:r>
              <a:rPr lang="en-US" sz="2000" b="1" dirty="0" smtClean="0">
                <a:solidFill>
                  <a:schemeClr val="tx2"/>
                </a:solidFill>
              </a:rPr>
              <a:t>readability.</a:t>
            </a:r>
          </a:p>
          <a:p>
            <a:pPr marL="742950" lvl="1" indent="-285750">
              <a:lnSpc>
                <a:spcPct val="200000"/>
              </a:lnSpc>
              <a:buFont typeface="Arial" panose="020B0604020202020204" pitchFamily="34" charset="0"/>
              <a:buChar char="•"/>
            </a:pPr>
            <a:r>
              <a:rPr lang="en-US" sz="2000" b="1" dirty="0" smtClean="0">
                <a:solidFill>
                  <a:schemeClr val="tx2"/>
                </a:solidFill>
              </a:rPr>
              <a:t>Remove clutter. </a:t>
            </a:r>
            <a:endParaRPr lang="en-US" sz="2000" b="1" dirty="0">
              <a:solidFill>
                <a:schemeClr val="tx2"/>
              </a:solidFill>
            </a:endParaRPr>
          </a:p>
          <a:p>
            <a:pPr marL="742950" lvl="1" indent="-285750">
              <a:lnSpc>
                <a:spcPct val="200000"/>
              </a:lnSpc>
              <a:buFont typeface="Arial" panose="020B0604020202020204" pitchFamily="34" charset="0"/>
              <a:buChar char="•"/>
            </a:pPr>
            <a:r>
              <a:rPr lang="en-US" sz="2000" b="1" dirty="0">
                <a:solidFill>
                  <a:schemeClr val="tx2"/>
                </a:solidFill>
              </a:rPr>
              <a:t>Reinforce your story with </a:t>
            </a:r>
            <a:r>
              <a:rPr lang="en-US" sz="2000" b="1" dirty="0" smtClean="0">
                <a:solidFill>
                  <a:schemeClr val="tx2"/>
                </a:solidFill>
              </a:rPr>
              <a:t>tooltips.</a:t>
            </a:r>
            <a:endParaRPr lang="en-US" sz="2000" b="1" dirty="0">
              <a:solidFill>
                <a:schemeClr val="tx2"/>
              </a:solidFill>
            </a:endParaRPr>
          </a:p>
          <a:p>
            <a:pPr marL="742950" lvl="1" indent="-285750">
              <a:lnSpc>
                <a:spcPct val="200000"/>
              </a:lnSpc>
              <a:buFont typeface="Arial" panose="020B0604020202020204" pitchFamily="34" charset="0"/>
              <a:buChar char="•"/>
            </a:pPr>
            <a:r>
              <a:rPr lang="en-US" sz="2000" b="1" dirty="0" smtClean="0">
                <a:solidFill>
                  <a:schemeClr val="tx2"/>
                </a:solidFill>
              </a:rPr>
              <a:t>Improve context. </a:t>
            </a:r>
            <a:endParaRPr lang="en-US" sz="2000" b="1" dirty="0">
              <a:solidFill>
                <a:schemeClr val="tx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792" y="1488689"/>
            <a:ext cx="6214577" cy="4401205"/>
          </a:xfrm>
          <a:prstGeom prst="rect">
            <a:avLst/>
          </a:prstGeom>
          <a:ln>
            <a:solidFill>
              <a:schemeClr val="tx2"/>
            </a:solidFill>
          </a:ln>
        </p:spPr>
      </p:pic>
    </p:spTree>
    <p:extLst>
      <p:ext uri="{BB962C8B-B14F-4D97-AF65-F5344CB8AC3E}">
        <p14:creationId xmlns:p14="http://schemas.microsoft.com/office/powerpoint/2010/main" val="169647004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chemeClr val="tx2"/>
                </a:solidFill>
              </a:rPr>
              <a:t>Formatting Basics</a:t>
            </a:r>
            <a:endParaRPr lang="pt-BR" dirty="0">
              <a:solidFill>
                <a:schemeClr val="tx2"/>
              </a:solidFill>
            </a:endParaRPr>
          </a:p>
        </p:txBody>
      </p:sp>
    </p:spTree>
    <p:extLst>
      <p:ext uri="{BB962C8B-B14F-4D97-AF65-F5344CB8AC3E}">
        <p14:creationId xmlns:p14="http://schemas.microsoft.com/office/powerpoint/2010/main" val="174389424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714513_TC17_PPT_Template_0428">
  <a:themeElements>
    <a:clrScheme name="TC17">
      <a:dk1>
        <a:srgbClr val="505050"/>
      </a:dk1>
      <a:lt1>
        <a:srgbClr val="FFFFFF"/>
      </a:lt1>
      <a:dk2>
        <a:srgbClr val="150454"/>
      </a:dk2>
      <a:lt2>
        <a:srgbClr val="EAEAEA"/>
      </a:lt2>
      <a:accent1>
        <a:srgbClr val="2D93AA"/>
      </a:accent1>
      <a:accent2>
        <a:srgbClr val="8DC63F"/>
      </a:accent2>
      <a:accent3>
        <a:srgbClr val="150454"/>
      </a:accent3>
      <a:accent4>
        <a:srgbClr val="ED5A23"/>
      </a:accent4>
      <a:accent5>
        <a:srgbClr val="EB2F58"/>
      </a:accent5>
      <a:accent6>
        <a:srgbClr val="A7276B"/>
      </a:accent6>
      <a:hlink>
        <a:srgbClr val="2D93AA"/>
      </a:hlink>
      <a:folHlink>
        <a:srgbClr val="2D64AA"/>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714513_TC17_PPT_Template_0508" id="{25F358F8-A1E4-4C5F-86F7-F06E7303F710}" vid="{1348FF43-2C35-4F5B-B2E8-A158B3FB1C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25056</TotalTime>
  <Words>952</Words>
  <Application>Microsoft Office PowerPoint</Application>
  <PresentationFormat>Widescreen</PresentationFormat>
  <Paragraphs>337</Paragraphs>
  <Slides>72</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Benton Sans Light</vt:lpstr>
      <vt:lpstr>Calibri</vt:lpstr>
      <vt:lpstr>Consolas</vt:lpstr>
      <vt:lpstr>Helvetica</vt:lpstr>
      <vt:lpstr>Segoe UI</vt:lpstr>
      <vt:lpstr>714513_TC17_PPT_Template_0428</vt:lpstr>
      <vt:lpstr>PowerPoint Presentation</vt:lpstr>
      <vt:lpstr>Dazzling Dashboards: Finesse Your Formatting</vt:lpstr>
      <vt:lpstr>Stephen Price Product Consultant. I come from Quito, Ecuador. Primary region is LAC. Language fan. Nowadays my hair is tidier.</vt:lpstr>
      <vt:lpstr>Richard Durval  Team Lead LAC Product Consulting.  Primary region is Brazil.  Hometown: Austin, TX. Harley enthusiast (love my Sporty). Also had messy hair. </vt:lpstr>
      <vt:lpstr>PowerPoint Presentation</vt:lpstr>
      <vt:lpstr>PowerPoint Presentation</vt:lpstr>
      <vt:lpstr>PowerPoint Presentation</vt:lpstr>
      <vt:lpstr>PowerPoint Presentation</vt:lpstr>
      <vt:lpstr>Formatting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Formatting for Style</vt:lpstr>
      <vt:lpstr>Formatting Colors</vt:lpstr>
      <vt:lpstr>Colors: The Basics</vt:lpstr>
      <vt:lpstr>Categorical. Sequential. Diverging.  </vt:lpstr>
      <vt:lpstr>Preferences.tps</vt:lpstr>
      <vt:lpstr>Preferences.tps</vt:lpstr>
      <vt:lpstr>Preferences.tps </vt:lpstr>
      <vt:lpstr>Categorical</vt:lpstr>
      <vt:lpstr>Sequential</vt:lpstr>
      <vt:lpstr>Diverging </vt:lpstr>
      <vt:lpstr>Finding HEX Codes Using Tableau!</vt:lpstr>
      <vt:lpstr>PowerPoint Presentation</vt:lpstr>
      <vt:lpstr>PowerPoint Presentation</vt:lpstr>
      <vt:lpstr>Adding Custom Shapes</vt:lpstr>
      <vt:lpstr>Custom Shapes</vt:lpstr>
      <vt:lpstr>PowerPoint Presentation</vt:lpstr>
      <vt:lpstr>PowerPoint Presentation</vt:lpstr>
      <vt:lpstr>Formatting your Axes</vt:lpstr>
      <vt:lpstr>Formatting Axis</vt:lpstr>
      <vt:lpstr>PowerPoint Presentation</vt:lpstr>
      <vt:lpstr>PowerPoint Presentation</vt:lpstr>
      <vt:lpstr>PowerPoint Presentation</vt:lpstr>
      <vt:lpstr>PowerPoint Presentation</vt:lpstr>
      <vt:lpstr>Clear Communication</vt:lpstr>
      <vt:lpstr>Tooltips, Titles, Filters and Highlighters.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Images for Interactivity</vt:lpstr>
      <vt:lpstr>PowerPoint Presentation</vt:lpstr>
      <vt:lpstr>New Formatting in 10.4</vt:lpstr>
      <vt:lpstr>Dashboard Building Toolkit</vt:lpstr>
      <vt:lpstr>PowerPoint Presentation</vt:lpstr>
      <vt:lpstr>PowerPoint Presentation</vt:lpstr>
      <vt:lpstr>Are you ready to format your world?</vt:lpstr>
      <vt:lpstr>PowerPoint Presentation</vt:lpstr>
      <vt:lpstr>PowerPoint Presentation</vt:lpstr>
      <vt:lpstr>PowerPoint Presentation</vt:lpstr>
      <vt:lpstr>BONUS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Tableau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Durval</dc:creator>
  <cp:lastModifiedBy>Richard Durval</cp:lastModifiedBy>
  <cp:revision>143</cp:revision>
  <dcterms:created xsi:type="dcterms:W3CDTF">2017-07-17T17:11:34Z</dcterms:created>
  <dcterms:modified xsi:type="dcterms:W3CDTF">2017-10-06T18:57:54Z</dcterms:modified>
</cp:coreProperties>
</file>